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3T08:49:46.515" v="46" actId="790"/>
      <pc:docMkLst>
        <pc:docMk/>
      </pc:docMkLst>
      <pc:sldChg chg="modSp mod modNotes">
        <pc:chgData name="Fake Test User" userId="SID-0" providerId="Test" clId="FakeClientId" dt="2021-08-23T08:49:46.515" v="46" actId="790"/>
        <pc:sldMkLst>
          <pc:docMk/>
          <pc:sldMk cId="255086614" sldId="256"/>
        </pc:sldMkLst>
        <pc:spChg chg="mod">
          <ac:chgData name="Fake Test User" userId="SID-0" providerId="Test" clId="FakeClientId" dt="2021-08-23T08:44:57.405" v="1" actId="790"/>
          <ac:spMkLst>
            <pc:docMk/>
            <pc:sldMk cId="25508661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8:44:57.405" v="1" actId="790"/>
          <ac:spMkLst>
            <pc:docMk/>
            <pc:sldMk cId="25508661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8:49:22.890" v="41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3T08:48:42.265" v="30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3T08:48:42.265" v="30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3T08:48:42.265" v="30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3T08:48:42.265" v="30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3T08:48:42.265" v="30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8:48:45.968" v="31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3T08:48:45.968" v="31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8:45.968" v="31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8:45.968" v="31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8:45.968" v="31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8:45.968" v="31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23T08:48:50.062" v="32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3T08:48:50.062" v="32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8:50.062" v="32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8:50.062" v="32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8:50.062" v="32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8:50.062" v="32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  <pc:spChg chg="add del">
            <ac:chgData name="Fake Test User" userId="SID-0" providerId="Test" clId="FakeClientId" dt="2021-08-23T08:47:40.671" v="26" actId="22"/>
            <ac:spMkLst>
              <pc:docMk/>
              <pc:sldMasterMk cId="0" sldId="2147483840"/>
              <pc:sldLayoutMk cId="0" sldId="2147483842"/>
              <ac:spMk id="8" creationId="{658DBBDB-E4E9-4971-A366-E12DE163E292}"/>
            </ac:spMkLst>
          </pc:spChg>
        </pc:sldLayoutChg>
        <pc:sldLayoutChg chg="modSp mod">
          <pc:chgData name="Fake Test User" userId="SID-0" providerId="Test" clId="FakeClientId" dt="2021-08-23T08:48:56.749" v="33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3T08:48:56.749" v="33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8:56.749" v="33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8:56.749" v="33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8:56.749" v="33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8:56.749" v="33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00.265" v="34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8:49:00.265" v="34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03.343" v="35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8:49:03.343" v="35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06.437" v="36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3T08:49:06.437" v="36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06.437" v="36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06.437" v="36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06.437" v="36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09.375" v="37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3T08:49:09.375" v="37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09.375" v="37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09.375" v="37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12.703" v="38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8:49:12.703" v="38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16.312" v="39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8:49:16.312" v="39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19.500" v="40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3T08:49:19.500" v="40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19.500" v="40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19.500" v="40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19.500" v="40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19.500" v="40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8:49:22.890" v="41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3T08:49:22.890" v="41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8:49:22.890" v="41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8:49:22.890" v="41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8:49:22.890" v="41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8:49:22.890" v="41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95C13174-3A95-4B1E-BA9D-18D0E1DB0D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2094DA1F-E43D-49CF-B18C-69AE406BE8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5E434-60F9-4526-8B43-B7F7CE315B3C}" type="datetimeFigureOut">
              <a:rPr lang="et-EE" smtClean="0"/>
              <a:t>23.08.2021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0A43118-AC3D-4FA1-B046-1E63061F41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D4B3AE18-B431-4F4A-9386-667D52259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B72F-6DD1-4451-99A5-797FD50FCDB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95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EB1C2-9D91-417B-BB9F-9F1FDBC87638}" type="datetimeFigureOut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juhteksemplari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4286B-7E35-4BB8-A546-1BDF039F9D4C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18063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4286B-7E35-4BB8-A546-1BDF039F9D4C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137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6DB788D8-2553-40DF-BA96-230C8B5DFEC1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7" name="Ristküli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CF739B-0739-4B08-B913-8D117CF433CB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17BB88-9CF7-4335-A93A-AA41510600C2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4B39FA-A9DE-4FBC-B229-5A22F608135A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E1AFB5-3156-4509-986A-07FD7D613876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7" name="Ristküli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7B11F-7265-4F2A-9271-172935C45433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alkiri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t-EE" noProof="0"/>
              <a:t>Klõpsake juhteksemplari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E26265-108C-4E3E-A233-A1F1504B3E91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AD281E-B663-4386-910E-6E2E7F39544F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4B6DE-2DD8-4BF2-A7A6-DE237A4B54E0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A66AD-A1F8-497A-9D9D-7D39975C6EDA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D6383-BFB0-429F-BA17-3A4007CF4723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C48FF500-8395-47F1-A0FE-0F421DB8042D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.xml><?xml version="1.0" encoding="utf-8"?>
<a:theme xmlns:a="http://schemas.openxmlformats.org/drawingml/2006/main" name="Vaade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5</TotalTime>
  <Words>1</Words>
  <PresentationFormat>Laiekraan</PresentationFormat>
  <Paragraphs>1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Vaade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2021-08-23T08:49:50Z</dcterms:modified>
</cp:coreProperties>
</file>