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t-E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3T09:46:07.351" v="58" actId="790"/>
      <pc:docMkLst>
        <pc:docMk/>
      </pc:docMkLst>
      <pc:sldChg chg="modSp mod modNotes">
        <pc:chgData name="Fake Test User" userId="SID-0" providerId="Test" clId="FakeClientId" dt="2021-08-23T09:46:07.351" v="58" actId="790"/>
        <pc:sldMkLst>
          <pc:docMk/>
          <pc:sldMk cId="554862975" sldId="256"/>
        </pc:sldMkLst>
        <pc:spChg chg="mod">
          <ac:chgData name="Fake Test User" userId="SID-0" providerId="Test" clId="FakeClientId" dt="2021-08-23T09:41:22.569" v="20" actId="790"/>
          <ac:spMkLst>
            <pc:docMk/>
            <pc:sldMk cId="5548629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9:41:22.569" v="20" actId="790"/>
          <ac:spMkLst>
            <pc:docMk/>
            <pc:sldMk cId="55486297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9:45:29.804" v="5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9:43:35.320" v="38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9:43:35.320" v="38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9:43:35.320" v="38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9:43:35.320" v="38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9:43:35.320" v="38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9:43:38.742" v="3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9:43:38.742" v="3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3:38.742" v="3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3:38.742" v="39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9:43:38.742" v="39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9:43:38.742" v="39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4:12.085" v="40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9:44:12.085" v="40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4:12.085" v="40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4:12.085" v="40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4:12.085" v="40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44:12.085" v="40" actId="790"/>
            <ac:spMkLst>
              <pc:docMk/>
              <pc:sldMasterMk cId="0" sldId="2147483648"/>
              <pc:sldLayoutMk cId="0" sldId="214748365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4:15.242" v="41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9:44:15.242" v="41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4:15.242" v="41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4:15.242" v="41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44:15.242" v="41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9:44:15.242" v="41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4:18.554" v="42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9:44:18.554" v="42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4:18.554" v="42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4:18.554" v="42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4:18.554" v="42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4:18.554" v="4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44:18.554" v="42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4:21.804" v="43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9:44:21.804" v="43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4:21.804" v="43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4:21.804" v="43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4:21.804" v="43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4:21.804" v="43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44:21.804" v="43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9:44:21.804" v="43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9:44:21.804" v="43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4:25.070" v="44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9:44:25.070" v="44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4:25.070" v="44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4:25.070" v="44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4:25.070" v="44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4:46.054" v="45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9:44:46.054" v="45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4:46.054" v="45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4:46.054" v="45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4:59.164" v="46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9:44:59.164" v="46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4:59.164" v="46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4:59.164" v="46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4:59.164" v="46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4:59.164" v="46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44:59.164" v="46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5:02.586" v="47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9:45:02.586" v="47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5:02.586" v="47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5:02.586" v="47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5:02.586" v="47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5:02.586" v="47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45:02.586" v="47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5:26.508" v="5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9:45:26.508" v="5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5:26.508" v="5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5:26.508" v="5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5:26.508" v="5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5:26.508" v="5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5:29.804" v="55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9:45:29.804" v="5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5:29.804" v="55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5:29.804" v="5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5:29.804" v="5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5:29.804" v="5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5:05.961" v="48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9:45:05.961" v="48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5:05.961" v="48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5:05.961" v="48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5:05.961" v="48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5:05.961" v="48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45:05.961" v="48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5:09.445" v="49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3T09:45:09.445" v="49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5:09.445" v="49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5:09.445" v="49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5:09.445" v="49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45:09.445" v="49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5:16.148" v="51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9:45:16.148" v="51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5:16.148" v="51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5:16.148" v="51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5:16.148" v="51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45:16.148" v="51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5:12.914" v="50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9:45:12.914" v="50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9:45:12.914" v="50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5:12.914" v="50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5:12.914" v="50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9:45:12.914" v="50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9:45:12.914" v="50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9:45:12.914" v="50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9:45:12.914" v="50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5:19.492" v="52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9:45:19.492" v="52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5:19.492" v="52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5:19.492" v="52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5:19.492" v="52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9:45:19.492" v="52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9:45:19.492" v="52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9:45:19.492" v="52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9:45:19.492" v="52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9:45:19.492" v="52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9:45:19.492" v="52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9:45:23.195" v="53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3T09:45:23.195" v="53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0320B76D-8FC9-4021-8196-09E73DF80C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714C68F1-899D-4831-9576-46A53086DA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C64AE-F61A-43AE-92F1-A9707573ACF3}" type="datetimeFigureOut">
              <a:rPr lang="et-EE" smtClean="0"/>
              <a:t>23.08.2021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25B4AD87-4369-4BA1-9613-F663E7500E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0B920B20-C044-4BF7-8DC9-91B9234E77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B5FDC-184A-43FF-A376-57604A6A023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57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C6419-A7B4-45CD-B5F7-3CEE5DE6C59A}" type="datetimeFigureOut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/>
              <a:t>Klõpsake juhteksemplari tekstilaadide redigeerimiseks</a:t>
            </a:r>
          </a:p>
          <a:p>
            <a:pPr lvl="1"/>
            <a:r>
              <a:rPr lang="et-EE" noProof="0"/>
              <a:t>Teine tase</a:t>
            </a:r>
          </a:p>
          <a:p>
            <a:pPr lvl="2"/>
            <a:r>
              <a:rPr lang="et-EE" noProof="0"/>
              <a:t>Kolmas tase</a:t>
            </a:r>
          </a:p>
          <a:p>
            <a:pPr lvl="3"/>
            <a:r>
              <a:rPr lang="et-EE" noProof="0"/>
              <a:t>Neljas tase</a:t>
            </a:r>
          </a:p>
          <a:p>
            <a:pPr lvl="4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E1A3E-1A7E-4D78-B39F-89F718E73740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7641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9E1A3E-1A7E-4D78-B39F-89F718E73740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574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85463E-F52F-46D6-BEAD-6925F9AFE509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48D834-A961-4DBE-A9CA-B82E3C16C234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FEF96D-3813-4755-998E-47E48DCE1745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12" name="Teksti kohatäide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501729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F1E916-D0DC-4CFA-8CFD-A6823D858A26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  <p:sp>
        <p:nvSpPr>
          <p:cNvPr id="9" name="Tekstiväli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t-EE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0" name="Tekstiväli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t-EE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e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DC1A42-80FD-42D0-862E-2CEA93D0AA39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vee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alkir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7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8" name="Teksti kohatäide 3"/>
          <p:cNvSpPr>
            <a:spLocks noGrp="1"/>
          </p:cNvSpPr>
          <p:nvPr>
            <p:ph type="body" sz="half" idx="15" hasCustomPrompt="1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9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et-EE" noProof="0"/>
              <a:t>Juhtslaidi tekstilaadide redigeerimine</a:t>
            </a:r>
          </a:p>
        </p:txBody>
      </p:sp>
      <p:sp>
        <p:nvSpPr>
          <p:cNvPr id="10" name="Teksti kohatäide 3"/>
          <p:cNvSpPr>
            <a:spLocks noGrp="1"/>
          </p:cNvSpPr>
          <p:nvPr>
            <p:ph type="body" sz="half" idx="16" hasCustomPrompt="1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11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et-EE" noProof="0"/>
              <a:t>Juhtslaidi tekstilaadide redigeerimine</a:t>
            </a:r>
          </a:p>
        </p:txBody>
      </p:sp>
      <p:sp>
        <p:nvSpPr>
          <p:cNvPr id="12" name="Teksti kohatäide 3"/>
          <p:cNvSpPr>
            <a:spLocks noGrp="1"/>
          </p:cNvSpPr>
          <p:nvPr>
            <p:ph type="body" sz="half" idx="17" hasCustomPrompt="1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3F91B4-4EF9-40B6-9AB4-098006B648DF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ldiga vee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ealkir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19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20" name="Pildi kohatäide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1" name="Teksti kohatäide 3"/>
          <p:cNvSpPr>
            <a:spLocks noGrp="1"/>
          </p:cNvSpPr>
          <p:nvPr>
            <p:ph type="body" sz="half" idx="18" hasCustomPrompt="1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22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23" name="Pildi kohatäide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4" name="Teksti kohatäide 3"/>
          <p:cNvSpPr>
            <a:spLocks noGrp="1"/>
          </p:cNvSpPr>
          <p:nvPr>
            <p:ph type="body" sz="half" idx="19" hasCustomPrompt="1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25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26" name="Pildi kohatäide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7" name="Teksti kohatäide 3"/>
          <p:cNvSpPr>
            <a:spLocks noGrp="1"/>
          </p:cNvSpPr>
          <p:nvPr>
            <p:ph type="body" sz="half" idx="20" hasCustomPrompt="1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DC169D-1F81-4412-96E4-7DAB3FCB44E1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t-EE" noProof="0"/>
              <a:t>Juhtslaidi tekstilaadide redigeerimine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4C4E3E-9E3D-47BB-8B6E-384E460409B9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t-EE" noProof="0"/>
              <a:t>Juhtslaidi tekstilaadide redigeerimine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8FB1B2-4E6B-41DF-B152-3660E599B02A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t-EE" noProof="0"/>
              <a:t>Juhtslaidi tekstilaadide redigeerimine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5BBF2B-B064-4EAC-AE24-403522D27E85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8" name="Alapealkiri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0FBFAE-DDB8-4DC3-A8ED-8E5E42108136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et-EE" noProof="0"/>
              <a:t>Juhtslaidi tekstilaadide redigeerimine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et-EE" noProof="0"/>
              <a:t>Juhtslaidi tekstilaadide redigeerimine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29F53C-E2D7-4AED-9ADD-B3EC1A03A9F2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et-EE" noProof="0"/>
              <a:t>Juhtslaidi tekstilaadide redigeerimine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et-EE" noProof="0"/>
              <a:t>Juhtslaidi tekstilaadide redigeerimine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et-EE" noProof="0"/>
              <a:t>Juhtslaidi tekstilaadide redigeerimine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31D6DA-46E7-4ECD-8EA5-A2EC361A110B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C8A347-B2BD-462C-9982-9782B7670C2D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4C4A3D-0078-4B41-B37B-B0F92ABE9B25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et-EE" noProof="0"/>
              <a:t>Juhtslaidi tekstilaadide redigeerimine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CA6FF6-B0C0-4D5A-92B5-8A013FA0ED48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Juhtslaidi tekstilaadide redigeerimine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9A3F55-F45A-40FB-8F07-91B99F02EC65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/>
              <a:t>Juhtslaidi tekstilaadide redigeerimine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8AD7639B-BB16-4198-9A9A-14E95DDF7A1A}" type="datetime1">
              <a:rPr lang="et-EE" noProof="0" smtClean="0"/>
              <a:t>23.08.2021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D22F896-40B5-4ADD-8801-0D06FADFA09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endParaRPr lang="et-EE" sz="720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.xml><?xml version="1.0" encoding="utf-8"?>
<a:theme xmlns:a="http://schemas.openxmlformats.org/drawingml/2006/main" name="Sügavus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TF10001006</Template>
  <TotalTime>9</TotalTime>
  <Words>1</Words>
  <PresentationFormat>Laiekraan</PresentationFormat>
  <Paragraphs>1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Sügavus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2021-08-23T09:46:12Z</dcterms:modified>
</cp:coreProperties>
</file>