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66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16T06:10:21.917" v="43" actId="790"/>
      <pc:docMkLst>
        <pc:docMk/>
      </pc:docMkLst>
      <pc:sldChg chg="modSp mod modNotes">
        <pc:chgData name="Fake Test User" userId="SID-0" providerId="Test" clId="FakeClientId" dt="2021-08-16T06:10:21.917" v="43" actId="790"/>
        <pc:sldMkLst>
          <pc:docMk/>
          <pc:sldMk cId="2905567460" sldId="256"/>
        </pc:sldMkLst>
        <pc:spChg chg="mod">
          <ac:chgData name="Fake Test User" userId="SID-0" providerId="Test" clId="FakeClientId" dt="2021-08-16T06:00:27.586" v="0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6T06:00:27.586" v="0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6T06:00:27.586" v="0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6T06:00:27.586" v="0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6T06:00:27.586" v="0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6T06:09:02.403" v="4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6T06:08:26.870" v="29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6T06:08:29.995" v="3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6:08:29.995" v="30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33.870" v="31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6T06:08:33.870" v="31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33.870" v="31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33.870" v="31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33.870" v="31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8:33.870" v="31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36.886" v="3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6:08:36.886" v="32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39.980" v="33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39.980" v="33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42.918" v="3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6:08:42.918" v="34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46.402" v="35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6T06:08:46.402" v="35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46.402" v="35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46.402" v="35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46.402" v="35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49.512" v="3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6T06:08:49.512" v="3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6:08:49.512" v="3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49.512" v="3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49.512" v="36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16T06:08:52.574" v="37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6:08:52.574" v="37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  <pc:picChg chg="add del">
            <ac:chgData name="Fake Test User" userId="SID-0" providerId="Test" clId="FakeClientId" dt="2021-08-16T06:06:49.491" v="16" actId="22"/>
            <ac:picMkLst>
              <pc:docMk/>
              <pc:sldMasterMk cId="0" sldId="2147483648"/>
              <pc:sldLayoutMk cId="0" sldId="2147483656"/>
              <ac:picMk id="12" creationId="{ED275CCF-3EB2-45B7-B5EC-88D2BD87F3DB}"/>
            </ac:picMkLst>
          </pc:picChg>
        </pc:sldLayoutChg>
        <pc:sldLayoutChg chg="modSp mod">
          <pc:chgData name="Fake Test User" userId="SID-0" providerId="Test" clId="FakeClientId" dt="2021-08-16T06:08:56.028" v="38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6:08:56.028" v="38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8:59.168" v="3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6T06:08:59.168" v="3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6:08:59.168" v="3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8:59.168" v="3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8:59.168" v="3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8:59.168" v="3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6:09:02.403" v="4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6:09:02.403" v="40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781AD194-B95B-4792-ACB0-70C09E936F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FF209ACE-7218-4BF6-87ED-AC79CB3010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4A6A1-B5F4-4267-BFCB-CCC197887E62}" type="datetimeFigureOut">
              <a:rPr lang="et-EE" smtClean="0"/>
              <a:t>19.08.2021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6A1D31D8-5919-477A-A300-9109E17B7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CC5AAD3D-72F8-47D0-A45E-7216FACFC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CB63-709C-4EF1-801D-D11D4AA74DF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7587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A3301-14DD-4112-B309-233AEA6B56B5}" type="datetimeFigureOut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juhteksemplari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6014A-886D-4580-BFFD-EC0FD7B8FA78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582093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6014A-886D-4580-BFFD-EC0FD7B8FA78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879621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79A16-D0CD-472A-98C0-455CC5C45F18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41C4363-6E31-4A59-A0E0-77A60D40340E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et-EE" noProof="0" smtClean="0"/>
              <a:pPr algn="r"/>
              <a:t>‹#›</a:t>
            </a:fld>
            <a:endParaRPr lang="et-EE" noProof="0"/>
          </a:p>
        </p:txBody>
      </p:sp>
      <p:sp>
        <p:nvSpPr>
          <p:cNvPr id="12" name="Jaluse kohatäid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65C940-693F-4F75-9389-D5CC5E946BE4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DA999F-7946-4FFF-A5CF-5E10318F4BD4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9" name="Kuupäeva kohatäide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A4554BD0-5DA7-430E-85C1-1A62E757A671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et-EE" noProof="0" smtClean="0"/>
              <a:pPr algn="r"/>
              <a:t>‹#›</a:t>
            </a:fld>
            <a:endParaRPr lang="et-EE" noProof="0"/>
          </a:p>
        </p:txBody>
      </p:sp>
      <p:sp>
        <p:nvSpPr>
          <p:cNvPr id="11" name="Jaluse kohatäide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12" name="Pealkiri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5434F4-D1BD-4875-957F-FB661ABDDFCD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B76E93-CABE-4A46-A61F-16174B4ED9AB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10" name="Pealkiri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67983C-95AD-4540-B38C-215A26263DDF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25EB6-47D8-4D9D-949D-4E2EE882BC57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stküli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 useBgFill="1">
        <p:nvSpPr>
          <p:cNvPr id="9" name="Ristkülik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t-EE" noProof="0" dirty="0"/>
              <a:t>Klõpsake juhteksemplari tekstilaadide redigeerimiseks</a:t>
            </a:r>
          </a:p>
          <a:p>
            <a:pPr lvl="1" rtl="0"/>
            <a:r>
              <a:rPr lang="et-EE" noProof="0" dirty="0"/>
              <a:t>Teine tase</a:t>
            </a:r>
          </a:p>
          <a:p>
            <a:pPr lvl="2" rtl="0"/>
            <a:r>
              <a:rPr lang="et-EE" noProof="0" dirty="0"/>
              <a:t>Kolmas tase</a:t>
            </a:r>
          </a:p>
          <a:p>
            <a:pPr lvl="3" rtl="0"/>
            <a:r>
              <a:rPr lang="et-EE" noProof="0" dirty="0"/>
              <a:t>Neljas tase</a:t>
            </a:r>
          </a:p>
          <a:p>
            <a:pPr lvl="4" rtl="0"/>
            <a:r>
              <a:rPr lang="et-EE" noProof="0" dirty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 dirty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E86325-5F42-4F0E-ACCE-4802FBD4F4C6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11" name="Pealkiri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ealdisega pi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 useBgFill="1">
        <p:nvSpPr>
          <p:cNvPr id="9" name="Ristkülik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1F58D5-21A2-45F1-B3C3-EF7C5D091C94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10" name="Pealkiri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stkülik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/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/>
              <a:t>Klõpsake juhteksemplari tekstilaadide redigeerimiseks</a:t>
            </a:r>
          </a:p>
          <a:p>
            <a:pPr lvl="1" rtl="0"/>
            <a:r>
              <a:rPr lang="et-EE" noProof="0" dirty="0"/>
              <a:t>Teine tase</a:t>
            </a:r>
          </a:p>
          <a:p>
            <a:pPr lvl="2" rtl="0"/>
            <a:r>
              <a:rPr lang="et-EE" noProof="0" dirty="0"/>
              <a:t>Kolmas tase</a:t>
            </a:r>
          </a:p>
          <a:p>
            <a:pPr lvl="3" rtl="0"/>
            <a:r>
              <a:rPr lang="et-EE" noProof="0" dirty="0"/>
              <a:t>Neljas tase</a:t>
            </a:r>
          </a:p>
          <a:p>
            <a:pPr lvl="4" rtl="0"/>
            <a:r>
              <a:rPr lang="et-EE" noProof="0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F88F66CA-B6DB-4558-8148-7BA23AA380E1}" type="datetime1">
              <a:rPr lang="et-EE" noProof="0" smtClean="0"/>
              <a:t>19.08.2021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et-EE" noProof="0" smtClean="0"/>
              <a:pPr algn="r"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pealkiri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30F07-6607-45C2-ADFB-7113E77049FF}" type="datetime1">
              <a:rPr lang="et-EE" smtClean="0"/>
              <a:t>19.08.2021</a:t>
            </a:fld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et-EE" smtClean="0"/>
              <a:pPr algn="r"/>
              <a:t>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Ruudustik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10</ap:TotalTime>
  <ap:Words>3</ap:Words>
  <ap:PresentationFormat>On-screen Show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Ruudustik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2021-08-19T02:03:00Z</dcterms:modified>
</cp:coreProperties>
</file>