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76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9T09:42:51.563" v="18" actId="790"/>
      <pc:docMkLst>
        <pc:docMk/>
      </pc:docMkLst>
      <pc:sldChg chg="modSp mod modNotes">
        <pc:chgData name="Fake Test User" userId="SID-0" providerId="Test" clId="FakeClientId" dt="2021-08-09T09:42:03.329" v="4" actId="790"/>
        <pc:sldMkLst>
          <pc:docMk/>
          <pc:sldMk cId="2028195316" sldId="256"/>
        </pc:sldMkLst>
        <pc:spChg chg="mod">
          <ac:chgData name="Fake Test User" userId="SID-0" providerId="Test" clId="FakeClientId" dt="2021-08-09T09:41:58.938" v="3" actId="790"/>
          <ac:spMkLst>
            <pc:docMk/>
            <pc:sldMk cId="202819531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9T09:41:58.938" v="3" actId="790"/>
          <ac:spMkLst>
            <pc:docMk/>
            <pc:sldMk cId="202819531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9T09:42:43.719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17" creationId="{00000000-0000-0000-0000-000000000000}"/>
          </ac:spMkLst>
        </pc:spChg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9T09:42:10.188" v="5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09T09:42:13.392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32" creationId="{00000000-0000-0000-0000-000000000000}"/>
            </ac:spMkLst>
          </pc:spChg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39" creationId="{00000000-0000-0000-0000-000000000000}"/>
            </ac:spMkLst>
          </pc:spChg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40" creationId="{00000000-0000-0000-0000-000000000000}"/>
            </ac:spMkLst>
          </pc:spChg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41" creationId="{00000000-0000-0000-0000-000000000000}"/>
            </ac:spMkLst>
          </pc:spChg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42" creationId="{00000000-0000-0000-0000-000000000000}"/>
            </ac:spMkLst>
          </pc:spChg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56" creationId="{00000000-0000-0000-0000-000000000000}"/>
            </ac:spMkLst>
          </pc:spChg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65" creationId="{00000000-0000-0000-0000-000000000000}"/>
            </ac:spMkLst>
          </pc:spChg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66" creationId="{00000000-0000-0000-0000-000000000000}"/>
            </ac:spMkLst>
          </pc:spChg>
          <pc:spChg chg="mod">
            <ac:chgData name="Fake Test User" userId="SID-0" providerId="Test" clId="FakeClientId" dt="2021-08-09T09:42:13.392" v="6" actId="790"/>
            <ac:spMkLst>
              <pc:docMk/>
              <pc:sldMasterMk cId="0" sldId="2147483660"/>
              <pc:sldLayoutMk cId="0" sldId="2147483661"/>
              <ac:spMk id="6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2:16.001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9T09:42:16.001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2:16.001" v="7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2:16.001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2:16.001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2:16.001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2:20.751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9T09:42:20.751" v="8" actId="790"/>
            <ac:spMkLst>
              <pc:docMk/>
              <pc:sldMasterMk cId="0" sldId="2147483660"/>
              <pc:sldLayoutMk cId="0" sldId="2147483663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2:22.969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9T09:42:22.969" v="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2:22.969" v="9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2:22.969" v="9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2:22.969" v="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2:22.969" v="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9:42:22.969" v="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2:25.923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9T09:42:25.923" v="10" actId="790"/>
            <ac:spMkLst>
              <pc:docMk/>
              <pc:sldMasterMk cId="0" sldId="2147483660"/>
              <pc:sldLayoutMk cId="0" sldId="2147483665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2:28.766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9T09:42:28.766" v="11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2:28.766" v="11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2:28.766" v="11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2:28.766" v="11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2:32.407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9T09:42:32.407" v="12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2:32.407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2:32.407" v="12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2:35.376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9T09:42:35.376" v="13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2:35.376" v="13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2:35.376" v="13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2:35.376" v="13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2:35.376" v="13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9:42:35.376" v="13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2:38.110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9T09:42:38.110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2:38.110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2:38.110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2:38.110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2:38.110" v="14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9:42:38.110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9:42:38.110" v="14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2:40.766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9T09:42:40.766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2:40.766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2:40.766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2:40.766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2:40.766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2:43.719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9T09:42:43.719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2:43.719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2:43.719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2:43.719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2:43.719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663DAA41-7E3B-4B01-8B5B-5B3CAAB9A7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8E274B43-7FF5-4EC3-8B4C-F25FFA41C4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CFA54-E041-44F9-9A6E-CE6B7F3CB0AE}" type="datetimeFigureOut">
              <a:rPr lang="et-EE" smtClean="0"/>
              <a:t>09.08.2021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0E150785-74CD-4AA9-94CE-E3C29856C0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48390D64-A456-44F3-A2C2-0A3F3FBAC4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570BB-29EA-4BD2-817C-EBA40BB4E5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6511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A662B-460B-4CC1-8518-5BF9617E17E1}" type="datetimeFigureOut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/>
              <a:t>Klõpsake juhtslaidi tekstilaadide redigeerimiseks</a:t>
            </a:r>
          </a:p>
          <a:p>
            <a:pPr lvl="1"/>
            <a:r>
              <a:rPr lang="et-EE" noProof="0"/>
              <a:t>Teine tase</a:t>
            </a:r>
          </a:p>
          <a:p>
            <a:pPr lvl="2"/>
            <a:r>
              <a:rPr lang="et-EE" noProof="0"/>
              <a:t>Kolmas tase</a:t>
            </a:r>
          </a:p>
          <a:p>
            <a:pPr lvl="3"/>
            <a:r>
              <a:rPr lang="et-EE" noProof="0"/>
              <a:t>Neljas tase</a:t>
            </a:r>
          </a:p>
          <a:p>
            <a:pPr lvl="4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78B43-2AAB-4C5F-BCA7-50951D990B76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317451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A78B43-2AAB-4C5F-BCA7-50951D990B76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767385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7017E2B-8462-4E13-B1F9-FC50F53FF74E}" type="datetime1">
              <a:rPr lang="et-EE" noProof="0" smtClean="0"/>
              <a:t>09.08.2021</a:t>
            </a:fld>
            <a:endParaRPr lang="et-EE" sz="1100" noProof="0">
              <a:solidFill>
                <a:schemeClr val="tx2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t-EE" sz="1100" noProof="0">
              <a:solidFill>
                <a:schemeClr val="tx2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t-EE" noProof="0" smtClean="0"/>
              <a:pPr algn="l" eaLnBrk="1" latinLnBrk="0" hangingPunct="1"/>
              <a:t>‹#›</a:t>
            </a:fld>
            <a:endParaRPr kumimoji="0" lang="et-E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782EFB2-0431-4FF2-B97E-9C1509252277}" type="datetime1">
              <a:rPr lang="et-EE" noProof="0" smtClean="0"/>
              <a:t>09.08.2021</a:t>
            </a:fld>
            <a:endParaRPr lang="et-EE" sz="1100" noProof="0">
              <a:solidFill>
                <a:schemeClr val="tx2"/>
              </a:solidFill>
            </a:endParaRPr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t-EE" sz="1100" noProof="0">
              <a:solidFill>
                <a:schemeClr val="tx2"/>
              </a:solidFill>
            </a:endParaRPr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t-EE" noProof="0" smtClean="0"/>
              <a:pPr algn="l" eaLnBrk="1" latinLnBrk="0" hangingPunct="1"/>
              <a:t>‹#›</a:t>
            </a:fld>
            <a:endParaRPr kumimoji="0" lang="et-EE" sz="1200" noProof="0">
              <a:solidFill>
                <a:schemeClr val="tx2"/>
              </a:solidFill>
            </a:endParaRPr>
          </a:p>
        </p:txBody>
      </p:sp>
      <p:sp>
        <p:nvSpPr>
          <p:cNvPr id="32" name="Ristkül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39" name="Ristkül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40" name="Ristkül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41" name="Ristkül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42" name="Ristkül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 rtlCol="0"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pPr rtl="0"/>
            <a:r>
              <a:rPr lang="et-EE" noProof="0"/>
              <a:t>Klõpsake juhteksemplari pealkirja laadi redigeerimiseks</a:t>
            </a:r>
            <a:endParaRPr kumimoji="0" lang="et-EE" noProof="0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rtlCol="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et-EE" noProof="0"/>
              <a:t>Klõpsake juhteksemplari alapealkirja laadi redigeerimiseks</a:t>
            </a:r>
          </a:p>
        </p:txBody>
      </p:sp>
      <p:sp>
        <p:nvSpPr>
          <p:cNvPr id="56" name="Ristkül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65" name="Ristkül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66" name="Ristkül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67" name="Ristkül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ne pealkiri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981200" cy="5851525"/>
          </a:xfrm>
        </p:spPr>
        <p:txBody>
          <a:bodyPr vert="eaVert" rtlCol="0" anchor="ctr"/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5867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6D1BE6C-37FD-4492-A1D8-3E13C68F4FD3}" type="datetime1">
              <a:rPr lang="et-EE" noProof="0" smtClean="0"/>
              <a:t>09.08.2021</a:t>
            </a:fld>
            <a:endParaRPr lang="et-EE" sz="1100" noProof="0">
              <a:solidFill>
                <a:schemeClr val="tx2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t-EE" sz="1100" noProof="0">
              <a:solidFill>
                <a:schemeClr val="tx2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t-EE" noProof="0" smtClean="0"/>
              <a:pPr algn="l" eaLnBrk="1" latinLnBrk="0" hangingPunct="1"/>
              <a:t>‹#›</a:t>
            </a:fld>
            <a:endParaRPr kumimoji="0" lang="et-E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9959383-5F6C-43A5-80E0-5D0A8258EDA1}" type="datetime1">
              <a:rPr lang="et-EE" noProof="0" smtClean="0"/>
              <a:t>09.08.2021</a:t>
            </a:fld>
            <a:endParaRPr lang="et-EE" sz="1100" noProof="0">
              <a:solidFill>
                <a:schemeClr val="tx2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t-EE" sz="1100" noProof="0">
              <a:solidFill>
                <a:schemeClr val="tx2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t-EE" noProof="0" smtClean="0"/>
              <a:pPr algn="l" eaLnBrk="1" latinLnBrk="0" hangingPunct="1"/>
              <a:t>‹#›</a:t>
            </a:fld>
            <a:endParaRPr kumimoji="0" lang="et-E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abakuju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15" name="Vabakuju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13" name="Vabakuju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16" name="Vabakuju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17" name="Vabakuju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18" name="Vabakuju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19" name="Vabakuju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20" name="Vabakuju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21" name="Vabakuju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22" name="Vabakuju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23" name="Vabakuju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24" name="Vabakuju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25" name="Vabakuju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26" name="Vabakuju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27" name="Vabakuju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t-EE" noProof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rtlCol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83F900F-C889-4110-92AC-97679ED65E4E}" type="datetime1">
              <a:rPr lang="et-EE" noProof="0" smtClean="0"/>
              <a:t>09.08.2021</a:t>
            </a:fld>
            <a:endParaRPr lang="et-EE" sz="1100" noProof="0">
              <a:solidFill>
                <a:schemeClr val="tx2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t-EE" sz="1100" noProof="0">
              <a:solidFill>
                <a:schemeClr val="tx2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t-EE" noProof="0" smtClean="0"/>
              <a:pPr algn="l" eaLnBrk="1" latinLnBrk="0" hangingPunct="1"/>
              <a:t>‹#›</a:t>
            </a:fld>
            <a:endParaRPr kumimoji="0" lang="et-EE" sz="1200" noProof="0">
              <a:solidFill>
                <a:schemeClr val="tx2"/>
              </a:solidFill>
            </a:endParaRPr>
          </a:p>
        </p:txBody>
      </p:sp>
      <p:sp>
        <p:nvSpPr>
          <p:cNvPr id="7" name="Ristkül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706902" y="512064"/>
            <a:ext cx="8156448" cy="777240"/>
          </a:xfrm>
        </p:spPr>
        <p:txBody>
          <a:bodyPr tIns="64008" rtlCol="0"/>
          <a:lstStyle>
            <a:lvl1pPr algn="l">
              <a:buNone/>
              <a:defRPr sz="3800" b="0" cap="none" spc="-150" baseline="0"/>
            </a:lvl1pPr>
            <a:extLst/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8" name="Ristkül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9" name="Ristkül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0" name="Ristkül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1" name="Ristkül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2" name="Ristkül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457200" y="512064"/>
            <a:ext cx="8229600" cy="914400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Sisu kohatäide 2"/>
          <p:cNvSpPr>
            <a:spLocks noGrp="1"/>
          </p:cNvSpPr>
          <p:nvPr>
            <p:ph sz="half" idx="1" hasCustomPrompt="1"/>
          </p:nvPr>
        </p:nvSpPr>
        <p:spPr>
          <a:xfrm>
            <a:off x="464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4655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EF0FC6D-D132-402A-824D-9A9A04606D17}" type="datetime1">
              <a:rPr lang="et-EE" noProof="0" smtClean="0"/>
              <a:t>09.08.2021</a:t>
            </a:fld>
            <a:endParaRPr lang="et-EE" sz="1100" noProof="0">
              <a:solidFill>
                <a:schemeClr val="tx2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t-EE" sz="1100" noProof="0">
              <a:solidFill>
                <a:schemeClr val="tx2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t-EE" noProof="0" smtClean="0"/>
              <a:pPr algn="l" eaLnBrk="1" latinLnBrk="0" hangingPunct="1"/>
              <a:t>‹#›</a:t>
            </a:fld>
            <a:endParaRPr kumimoji="0" lang="et-E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istkül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504824" y="512064"/>
            <a:ext cx="7772400" cy="914400"/>
          </a:xfrm>
        </p:spPr>
        <p:txBody>
          <a:bodyPr rtlCol="0" anchor="t"/>
          <a:lstStyle>
            <a:lvl1pPr>
              <a:defRPr sz="4000"/>
            </a:lvl1pPr>
            <a:extLst/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457200" y="1809750"/>
            <a:ext cx="4040188" cy="639762"/>
          </a:xfrm>
        </p:spPr>
        <p:txBody>
          <a:bodyPr rtlCol="0"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09750"/>
            <a:ext cx="4041775" cy="639762"/>
          </a:xfrm>
        </p:spPr>
        <p:txBody>
          <a:bodyPr rtlCol="0"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 hasCustomPrompt="1"/>
          </p:nvPr>
        </p:nvSpPr>
        <p:spPr>
          <a:xfrm>
            <a:off x="457200" y="2459037"/>
            <a:ext cx="4040188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6" name="Sisu kohatäide 5"/>
          <p:cNvSpPr>
            <a:spLocks noGrp="1"/>
          </p:cNvSpPr>
          <p:nvPr>
            <p:ph sz="quarter" idx="4" hasCustomPrompt="1"/>
          </p:nvPr>
        </p:nvSpPr>
        <p:spPr>
          <a:xfrm>
            <a:off x="4645025" y="2459037"/>
            <a:ext cx="4041775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547E9BA-7575-47EF-8F60-935A8E715F69}" type="datetime1">
              <a:rPr lang="et-EE" noProof="0" smtClean="0"/>
              <a:t>09.08.2021</a:t>
            </a:fld>
            <a:endParaRPr lang="et-EE" sz="1100" noProof="0">
              <a:solidFill>
                <a:schemeClr val="tx2"/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t-EE" sz="1100" noProof="0">
              <a:solidFill>
                <a:schemeClr val="tx2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t-EE" noProof="0" smtClean="0"/>
              <a:pPr algn="l" eaLnBrk="1" latinLnBrk="0" hangingPunct="1"/>
              <a:t>‹#›</a:t>
            </a:fld>
            <a:endParaRPr kumimoji="0" lang="et-EE" sz="1200" noProof="0">
              <a:solidFill>
                <a:schemeClr val="tx2"/>
              </a:solidFill>
            </a:endParaRPr>
          </a:p>
        </p:txBody>
      </p:sp>
      <p:sp>
        <p:nvSpPr>
          <p:cNvPr id="16" name="Ristkül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7" name="Ristkül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8" name="Ristkül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9" name="Ristkül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20" name="Ristkül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21" name="Ristkül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22" name="Ristkül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29" name="Ristkül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30" name="Ristkül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914400" y="512064"/>
            <a:ext cx="7772400" cy="914400"/>
          </a:xfrm>
        </p:spPr>
        <p:txBody>
          <a:bodyPr rtlCol="0"/>
          <a:lstStyle>
            <a:lvl1pPr>
              <a:defRPr sz="4000" cap="none" baseline="0"/>
            </a:lvl1pPr>
            <a:extLst/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DFD870F-6BF7-4707-B123-C3D0B2510B19}" type="datetime1">
              <a:rPr lang="et-EE" noProof="0" smtClean="0"/>
              <a:t>09.08.2021</a:t>
            </a:fld>
            <a:endParaRPr lang="et-EE" sz="1100" noProof="0">
              <a:solidFill>
                <a:schemeClr val="tx2"/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t-EE" sz="1100" noProof="0">
              <a:solidFill>
                <a:schemeClr val="tx2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t-EE" noProof="0" smtClean="0"/>
              <a:pPr algn="l" eaLnBrk="1" latinLnBrk="0" hangingPunct="1"/>
              <a:t>‹#›</a:t>
            </a:fld>
            <a:endParaRPr kumimoji="0" lang="et-E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D604CF4-ACD2-4842-BB83-7E30585DA599}" type="datetime1">
              <a:rPr lang="et-EE" noProof="0" smtClean="0"/>
              <a:t>09.08.2021</a:t>
            </a:fld>
            <a:endParaRPr lang="et-EE" sz="1100" noProof="0">
              <a:solidFill>
                <a:schemeClr val="tx2"/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t-EE" sz="1100" noProof="0">
              <a:solidFill>
                <a:schemeClr val="tx2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t-EE" noProof="0" smtClean="0"/>
              <a:pPr algn="l" eaLnBrk="1" latinLnBrk="0" hangingPunct="1"/>
              <a:t>‹#›</a:t>
            </a:fld>
            <a:endParaRPr kumimoji="0" lang="et-E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5800" y="273050"/>
            <a:ext cx="8229600" cy="1162050"/>
          </a:xfrm>
        </p:spPr>
        <p:txBody>
          <a:bodyPr rtlCol="0" anchor="ctr"/>
          <a:lstStyle>
            <a:lvl1pPr algn="l">
              <a:buNone/>
              <a:defRPr sz="3600" b="0"/>
            </a:lvl1pPr>
            <a:extLst/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Teksti kohatäide 2"/>
          <p:cNvSpPr>
            <a:spLocks noGrp="1"/>
          </p:cNvSpPr>
          <p:nvPr>
            <p:ph type="body" idx="2" hasCustomPrompt="1"/>
          </p:nvPr>
        </p:nvSpPr>
        <p:spPr>
          <a:xfrm>
            <a:off x="685800" y="1435100"/>
            <a:ext cx="2514600" cy="4572000"/>
          </a:xfrm>
        </p:spPr>
        <p:txBody>
          <a:bodyPr rtlCol="0"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 hasCustomPrompt="1"/>
          </p:nvPr>
        </p:nvSpPr>
        <p:spPr>
          <a:xfrm>
            <a:off x="3429000" y="1435100"/>
            <a:ext cx="5486400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E6A7920-1FB8-4380-8FF8-A5C0588A8E14}" type="datetime1">
              <a:rPr lang="et-EE" noProof="0" smtClean="0"/>
              <a:t>09.08.2021</a:t>
            </a:fld>
            <a:endParaRPr lang="et-EE" sz="1100" noProof="0">
              <a:solidFill>
                <a:schemeClr val="tx2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t-EE" sz="1100" noProof="0">
              <a:solidFill>
                <a:schemeClr val="tx2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t-EE" noProof="0" smtClean="0"/>
              <a:pPr algn="l" eaLnBrk="1" latinLnBrk="0" hangingPunct="1"/>
              <a:t>‹#›</a:t>
            </a:fld>
            <a:endParaRPr kumimoji="0" lang="et-E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stkül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cxnSp>
        <p:nvCxnSpPr>
          <p:cNvPr id="9" name="Sirgkonnek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Rühm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irgkonnek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irgkonnek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irgkonnek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 bwMode="grayWhite">
          <a:xfrm>
            <a:off x="914400" y="441251"/>
            <a:ext cx="6858000" cy="701749"/>
          </a:xfrm>
        </p:spPr>
        <p:txBody>
          <a:bodyPr rtlCol="0" anchor="b"/>
          <a:lstStyle>
            <a:lvl1pPr algn="l">
              <a:buNone/>
              <a:defRPr sz="2100" b="0"/>
            </a:lvl1pPr>
            <a:extLst/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et-EE" noProof="0"/>
              <a:t>Pildi lisamiseks klõpsake ikooni</a:t>
            </a:r>
            <a:endParaRPr kumimoji="0" lang="et-EE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 bwMode="grayWhite">
          <a:xfrm>
            <a:off x="914400" y="1150144"/>
            <a:ext cx="6858000" cy="685800"/>
          </a:xfrm>
        </p:spPr>
        <p:txBody>
          <a:bodyPr rtlCol="0"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  <p:grpSp>
        <p:nvGrpSpPr>
          <p:cNvPr id="14" name="Rühm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irgkonnek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irgkonnek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irgkonnek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ühm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irgkonnek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irgkonnek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irgkonnek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 rtlCol="0"/>
          <a:lstStyle/>
          <a:p>
            <a:pPr rtl="0" eaLnBrk="1" latinLnBrk="0" hangingPunct="1"/>
            <a:fld id="{776A2781-80E6-42CC-BF78-66624F5249DE}" type="datetime1">
              <a:rPr lang="et-EE" noProof="0" smtClean="0"/>
              <a:t>09.08.2021</a:t>
            </a:fld>
            <a:endParaRPr lang="et-EE" sz="1100" noProof="0">
              <a:solidFill>
                <a:schemeClr val="tx2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 rtlCol="0"/>
          <a:lstStyle/>
          <a:p>
            <a:pPr algn="r" rtl="0" eaLnBrk="1" latinLnBrk="0" hangingPunct="1"/>
            <a:endParaRPr kumimoji="0" lang="et-EE" sz="1100" noProof="0">
              <a:solidFill>
                <a:schemeClr val="tx2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t-EE" noProof="0" smtClean="0"/>
              <a:pPr algn="l" eaLnBrk="1" latinLnBrk="0" hangingPunct="1"/>
              <a:t>‹#›</a:t>
            </a:fld>
            <a:endParaRPr kumimoji="0" lang="et-EE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8" name="Ristkül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9" name="Ristkül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0" name="Ristkül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1" name="Ristkül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2" name="Ristkül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5" name="Ristkül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6" name="Ristkül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7" name="Ristkül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91C0550B-05EA-42AE-90E2-B6992CA5BCAB}" type="datetime1">
              <a:rPr lang="et-EE" noProof="0" smtClean="0"/>
              <a:t>09.08.2021</a:t>
            </a:fld>
            <a:endParaRPr lang="et-EE" sz="1100" noProof="0" dirty="0">
              <a:solidFill>
                <a:schemeClr val="tx2"/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endParaRPr kumimoji="0" lang="et-EE" sz="1100" noProof="0">
              <a:solidFill>
                <a:schemeClr val="tx2"/>
              </a:solidFill>
            </a:endParaRPr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rtl="0" eaLnBrk="1" latinLnBrk="0" hangingPunct="1"/>
            <a:fld id="{09CEB3EB-F4F2-46F4-8867-D3C68411A9A0}" type="slidenum">
              <a:rPr kumimoji="0" lang="et-EE" noProof="0" smtClean="0"/>
              <a:pPr algn="l" eaLnBrk="1" latinLnBrk="0" hangingPunct="1"/>
              <a:t>‹#›</a:t>
            </a:fld>
            <a:endParaRPr kumimoji="0" lang="et-EE" sz="1200" noProof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2819531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Metro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Metro</ap:Template>
  <ap:TotalTime>3</ap:TotalTime>
  <ap:Words>1</ap:Words>
  <ap:PresentationFormat>Ekraaniseanss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ap:HeadingPairs>
  <ap:TitlesOfParts>
    <vt:vector baseType="lpstr" size="8">
      <vt:lpstr>Calibri</vt:lpstr>
      <vt:lpstr>Consolas</vt:lpstr>
      <vt:lpstr>Corbel</vt:lpstr>
      <vt:lpstr>Wingdings</vt:lpstr>
      <vt:lpstr>Wingdings 2</vt:lpstr>
      <vt:lpstr>Wingdings 3</vt:lpstr>
      <vt:lpstr>Metroo</vt:lpstr>
      <vt:lpstr>PowerPointi esitlus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2014-09-16T21:36:45Z</dcterms:created>
  <dcterms:modified xsi:type="dcterms:W3CDTF">2021-08-09T09:43:19Z</dcterms:modified>
</cp:coreProperties>
</file>