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2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40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27T08:35:26.340" v="48"/>
      <pc:docMkLst>
        <pc:docMk/>
      </pc:docMkLst>
      <pc:sldChg chg="modSp mod modNotes">
        <pc:chgData name="Fake Test User" userId="SID-0" providerId="Test" clId="FakeClientId" dt="2021-07-27T08:29:28.383" v="10" actId="790"/>
        <pc:sldMkLst>
          <pc:docMk/>
          <pc:sldMk cId="871298991" sldId="256"/>
        </pc:sldMkLst>
        <pc:spChg chg="mod">
          <ac:chgData name="Fake Test User" userId="SID-0" providerId="Test" clId="FakeClientId" dt="2021-07-27T08:27:48.835" v="0" actId="790"/>
          <ac:spMkLst>
            <pc:docMk/>
            <pc:sldMk cId="871298991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7T08:27:48.835" v="0" actId="790"/>
          <ac:spMkLst>
            <pc:docMk/>
            <pc:sldMk cId="871298991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7T08:35:26.340" v="48"/>
        <pc:sldMasterMkLst>
          <pc:docMk/>
          <pc:sldMasterMk cId="0" sldId="2147483660"/>
        </pc:sldMasterMkLst>
        <pc:spChg chg="mod">
          <ac:chgData name="Fake Test User" userId="SID-0" providerId="Test" clId="FakeClientId" dt="2021-07-27T08:29:39.679" v="11" actId="790"/>
          <ac:spMkLst>
            <pc:docMk/>
            <pc:sldMasterMk cId="0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21-07-27T08:29:39.679" v="11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7-27T08:29:39.679" v="11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7-27T08:29:39.679" v="11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7-27T08:29:39.679" v="11" actId="790"/>
          <ac:spMkLst>
            <pc:docMk/>
            <pc:sldMasterMk cId="0" sldId="2147483660"/>
            <ac:spMk id="24" creationId="{00000000-0000-0000-0000-000000000000}"/>
          </ac:spMkLst>
        </pc:spChg>
        <pc:sldLayoutChg chg="modSp mod">
          <pc:chgData name="Fake Test User" userId="SID-0" providerId="Test" clId="FakeClientId" dt="2021-07-27T08:32:48.369" v="24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7-27T08:29:48.726" v="12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7-27T08:29:48.726" v="12" actId="790"/>
            <ac:spMkLst>
              <pc:docMk/>
              <pc:sldMasterMk cId="0" sldId="2147483660"/>
              <pc:sldLayoutMk cId="0" sldId="2147483661"/>
              <ac:spMk id="14" creationId="{00000000-0000-0000-0000-000000000000}"/>
            </ac:spMkLst>
          </pc:spChg>
          <pc:spChg chg="mod">
            <ac:chgData name="Fake Test User" userId="SID-0" providerId="Test" clId="FakeClientId" dt="2021-07-27T08:29:48.726" v="12" actId="790"/>
            <ac:spMkLst>
              <pc:docMk/>
              <pc:sldMasterMk cId="0" sldId="2147483660"/>
              <pc:sldLayoutMk cId="0" sldId="2147483661"/>
              <ac:spMk id="15" creationId="{00000000-0000-0000-0000-000000000000}"/>
            </ac:spMkLst>
          </pc:spChg>
          <pc:spChg chg="mod">
            <ac:chgData name="Fake Test User" userId="SID-0" providerId="Test" clId="FakeClientId" dt="2021-07-27T08:29:48.726" v="12" actId="790"/>
            <ac:spMkLst>
              <pc:docMk/>
              <pc:sldMasterMk cId="0" sldId="2147483660"/>
              <pc:sldLayoutMk cId="0" sldId="2147483661"/>
              <ac:spMk id="16" creationId="{00000000-0000-0000-0000-000000000000}"/>
            </ac:spMkLst>
          </pc:spChg>
          <pc:spChg chg="mod">
            <ac:chgData name="Fake Test User" userId="SID-0" providerId="Test" clId="FakeClientId" dt="2021-07-27T08:29:48.726" v="12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7-27T08:32:48.369" v="24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8:33:58.572" v="35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7-27T08:33:58.572" v="35"/>
            <ac:spMkLst>
              <pc:docMk/>
              <pc:sldMasterMk cId="0" sldId="2147483660"/>
              <pc:sldLayoutMk cId="0" sldId="2147483662"/>
              <ac:spMk id="9" creationId="{00000000-0000-0000-0000-000000000000}"/>
            </ac:spMkLst>
          </pc:spChg>
          <pc:spChg chg="mod">
            <ac:chgData name="Fake Test User" userId="SID-0" providerId="Test" clId="FakeClientId" dt="2021-07-27T08:29:53.930" v="13" actId="790"/>
            <ac:spMkLst>
              <pc:docMk/>
              <pc:sldMasterMk cId="0" sldId="2147483660"/>
              <pc:sldLayoutMk cId="0" sldId="2147483662"/>
              <ac:spMk id="14" creationId="{00000000-0000-0000-0000-000000000000}"/>
            </ac:spMkLst>
          </pc:spChg>
          <pc:spChg chg="mod">
            <ac:chgData name="Fake Test User" userId="SID-0" providerId="Test" clId="FakeClientId" dt="2021-07-27T08:29:53.930" v="13" actId="790"/>
            <ac:spMkLst>
              <pc:docMk/>
              <pc:sldMasterMk cId="0" sldId="2147483660"/>
              <pc:sldLayoutMk cId="0" sldId="2147483662"/>
              <ac:spMk id="15" creationId="{00000000-0000-0000-0000-000000000000}"/>
            </ac:spMkLst>
          </pc:spChg>
          <pc:spChg chg="mod">
            <ac:chgData name="Fake Test User" userId="SID-0" providerId="Test" clId="FakeClientId" dt="2021-07-27T08:29:53.930" v="13" actId="790"/>
            <ac:spMkLst>
              <pc:docMk/>
              <pc:sldMasterMk cId="0" sldId="2147483660"/>
              <pc:sldLayoutMk cId="0" sldId="2147483662"/>
              <ac:spMk id="16" creationId="{00000000-0000-0000-0000-000000000000}"/>
            </ac:spMkLst>
          </pc:spChg>
          <pc:spChg chg="mod">
            <ac:chgData name="Fake Test User" userId="SID-0" providerId="Test" clId="FakeClientId" dt="2021-07-27T08:32:53.728" v="25"/>
            <ac:spMkLst>
              <pc:docMk/>
              <pc:sldMasterMk cId="0" sldId="2147483660"/>
              <pc:sldLayoutMk cId="0" sldId="2147483662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8:34:19.713" v="36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7-27T08:33:01.119" v="27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8:34:19.713" v="36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8:29:58.055" v="14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8:29:58.055" v="14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8:29:58.055" v="14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8:34:27.512" v="38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7-27T08:33:05.978" v="28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8:30:18.336" v="15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8:30:18.336" v="15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8:30:18.336" v="15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8:34:24.619" v="37"/>
            <ac:spMkLst>
              <pc:docMk/>
              <pc:sldMasterMk cId="0" sldId="2147483660"/>
              <pc:sldLayoutMk cId="0" sldId="2147483664"/>
              <ac:spMk id="11" creationId="{00000000-0000-0000-0000-000000000000}"/>
            </ac:spMkLst>
          </pc:spChg>
          <pc:spChg chg="mod">
            <ac:chgData name="Fake Test User" userId="SID-0" providerId="Test" clId="FakeClientId" dt="2021-07-27T08:34:27.512" v="38"/>
            <ac:spMkLst>
              <pc:docMk/>
              <pc:sldMasterMk cId="0" sldId="2147483660"/>
              <pc:sldLayoutMk cId="0" sldId="2147483664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8:34:41.512" v="42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7-27T08:33:15.119" v="29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8:34:33.199" v="39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8:31:10.680" v="16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8:31:10.680" v="16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8:31:10.680" v="16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21-07-27T08:34:38.152" v="41"/>
            <ac:spMkLst>
              <pc:docMk/>
              <pc:sldMasterMk cId="0" sldId="2147483660"/>
              <pc:sldLayoutMk cId="0" sldId="2147483665"/>
              <ac:spMk id="12" creationId="{00000000-0000-0000-0000-000000000000}"/>
            </ac:spMkLst>
          </pc:spChg>
          <pc:spChg chg="mod">
            <ac:chgData name="Fake Test User" userId="SID-0" providerId="Test" clId="FakeClientId" dt="2021-07-27T08:34:36.840" v="40"/>
            <ac:spMkLst>
              <pc:docMk/>
              <pc:sldMasterMk cId="0" sldId="2147483660"/>
              <pc:sldLayoutMk cId="0" sldId="2147483665"/>
              <ac:spMk id="32" creationId="{00000000-0000-0000-0000-000000000000}"/>
            </ac:spMkLst>
          </pc:spChg>
          <pc:spChg chg="mod">
            <ac:chgData name="Fake Test User" userId="SID-0" providerId="Test" clId="FakeClientId" dt="2021-07-27T08:34:41.512" v="42"/>
            <ac:spMkLst>
              <pc:docMk/>
              <pc:sldMasterMk cId="0" sldId="2147483660"/>
              <pc:sldLayoutMk cId="0" sldId="2147483665"/>
              <ac:spMk id="3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8:33:20.572" v="3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7-27T08:33:20.572" v="3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8:31:21.118" v="17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8:31:21.118" v="17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8:31:21.118" v="17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8:31:41.524" v="19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7-27T08:31:41.524" v="19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8:31:41.524" v="19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8:31:41.524" v="19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8:34:54.856" v="44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7-27T08:34:54.856" v="44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8:31:50.399" v="20" actId="790"/>
            <ac:spMkLst>
              <pc:docMk/>
              <pc:sldMasterMk cId="0" sldId="2147483660"/>
              <pc:sldLayoutMk cId="0" sldId="2147483668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8:31:50.399" v="20" actId="790"/>
            <ac:spMkLst>
              <pc:docMk/>
              <pc:sldMasterMk cId="0" sldId="2147483660"/>
              <pc:sldLayoutMk cId="0" sldId="2147483668"/>
              <ac:spMk id="9" creationId="{00000000-0000-0000-0000-000000000000}"/>
            </ac:spMkLst>
          </pc:spChg>
          <pc:spChg chg="mod">
            <ac:chgData name="Fake Test User" userId="SID-0" providerId="Test" clId="FakeClientId" dt="2021-07-27T08:31:50.399" v="20" actId="790"/>
            <ac:spMkLst>
              <pc:docMk/>
              <pc:sldMasterMk cId="0" sldId="2147483660"/>
              <pc:sldLayoutMk cId="0" sldId="2147483668"/>
              <ac:spMk id="10" creationId="{00000000-0000-0000-0000-000000000000}"/>
            </ac:spMkLst>
          </pc:spChg>
          <pc:spChg chg="mod">
            <ac:chgData name="Fake Test User" userId="SID-0" providerId="Test" clId="FakeClientId" dt="2021-07-27T08:34:52.481" v="43"/>
            <ac:spMkLst>
              <pc:docMk/>
              <pc:sldMasterMk cId="0" sldId="2147483660"/>
              <pc:sldLayoutMk cId="0" sldId="2147483668"/>
              <ac:spMk id="29" creationId="{00000000-0000-0000-0000-000000000000}"/>
            </ac:spMkLst>
          </pc:spChg>
          <pc:spChg chg="mod">
            <ac:chgData name="Fake Test User" userId="SID-0" providerId="Test" clId="FakeClientId" dt="2021-07-27T08:33:28.322" v="31"/>
            <ac:spMkLst>
              <pc:docMk/>
              <pc:sldMasterMk cId="0" sldId="2147483660"/>
              <pc:sldLayoutMk cId="0" sldId="2147483668"/>
              <ac:spMk id="3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8:35:14.965" v="46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7-27T08:33:35.728" v="32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8:32:03.853" v="21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8:35:14.965" v="46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8:32:03.853" v="21" actId="790"/>
            <ac:spMkLst>
              <pc:docMk/>
              <pc:sldMasterMk cId="0" sldId="2147483660"/>
              <pc:sldLayoutMk cId="0" sldId="2147483669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8:32:03.853" v="21" actId="790"/>
            <ac:spMkLst>
              <pc:docMk/>
              <pc:sldMasterMk cId="0" sldId="2147483660"/>
              <pc:sldLayoutMk cId="0" sldId="2147483669"/>
              <ac:spMk id="9" creationId="{00000000-0000-0000-0000-000000000000}"/>
            </ac:spMkLst>
          </pc:spChg>
          <pc:spChg chg="mod">
            <ac:chgData name="Fake Test User" userId="SID-0" providerId="Test" clId="FakeClientId" dt="2021-07-27T08:32:03.853" v="21" actId="790"/>
            <ac:spMkLst>
              <pc:docMk/>
              <pc:sldMasterMk cId="0" sldId="2147483660"/>
              <pc:sldLayoutMk cId="0" sldId="2147483669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8:35:19.137" v="47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7-27T08:33:42.260" v="33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8:35:19.137" v="47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8:32:23.821" v="22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8:32:23.821" v="22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8:32:23.821" v="22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8:35:26.340" v="48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7-27T08:33:45.307" v="34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8:35:26.340" v="48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8:32:33.572" v="23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8:32:33.572" v="23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8:32:33.572" v="23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>
            <a:extLst>
              <a:ext uri="{FF2B5EF4-FFF2-40B4-BE49-F238E27FC236}">
                <a16:creationId xmlns:a16="http://schemas.microsoft.com/office/drawing/2014/main" id="{F42260BE-EC80-45FA-BED7-3798B0248D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5C21218A-58AB-4C39-8C1D-C70FD37725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DA58A-0CD1-4529-A930-E121BFB7ABCA}" type="datetime1">
              <a:rPr lang="et-EE" smtClean="0"/>
              <a:t>27.07.2021</a:t>
            </a:fld>
            <a:endParaRPr lang="et-EE" dirty="0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0BC2FA32-3496-405D-983E-5BC6C106A3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2D71AC46-EE38-4BEB-AA96-AEAB3E5C8B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7B0FE-C77B-448F-9E58-4CF1DD4A38E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43617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 noProof="0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A266F-4CE6-4A11-9CA1-22DC48AA3387}" type="datetime1">
              <a:rPr lang="et-EE" smtClean="0"/>
              <a:pPr/>
              <a:t>27.07.2021</a:t>
            </a:fld>
            <a:endParaRPr lang="et-EE" dirty="0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 noProof="0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 eaLnBrk="1" latinLnBrk="0" hangingPunct="1"/>
            <a:r>
              <a:rPr lang="et-EE" noProof="0"/>
              <a:t>Klõpsake juhteksemplari tekstilaadide redigeerimiseks </a:t>
            </a:r>
          </a:p>
          <a:p>
            <a:pPr lvl="1" rtl="0" eaLnBrk="1" latinLnBrk="0" hangingPunct="1"/>
            <a:r>
              <a:rPr lang="et-EE" noProof="0"/>
              <a:t>Teine tase</a:t>
            </a:r>
          </a:p>
          <a:p>
            <a:pPr lvl="2" rtl="0" eaLnBrk="1" latinLnBrk="0" hangingPunct="1"/>
            <a:r>
              <a:rPr lang="et-EE" noProof="0"/>
              <a:t>Kolmas tase</a:t>
            </a:r>
          </a:p>
          <a:p>
            <a:pPr lvl="3" rtl="0" eaLnBrk="1" latinLnBrk="0" hangingPunct="1"/>
            <a:r>
              <a:rPr lang="et-EE" noProof="0"/>
              <a:t>Neljas tase</a:t>
            </a:r>
          </a:p>
          <a:p>
            <a:pPr lvl="4" rtl="0" eaLnBrk="1" latinLnBrk="0" hangingPunct="1"/>
            <a:r>
              <a:rPr lang="et-EE" noProof="0"/>
              <a:t>Viies tase</a:t>
            </a:r>
            <a:endParaRPr kumimoji="0"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AB0B2-B2F0-4EC3-B757-BF9881FE02F0}" type="slidenum">
              <a:rPr lang="et-EE" noProof="0" smtClean="0"/>
              <a:t>‹#›</a:t>
            </a:fld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2738927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FAB0B2-B2F0-4EC3-B757-BF9881FE02F0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68538325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ealkiri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 noProof="0" dirty="0"/>
              <a:t>Klõpsake juhteksemplari pealkirja laadi redigeerimiseks</a:t>
            </a:r>
            <a:endParaRPr kumimoji="0" lang="et-EE" noProof="0" dirty="0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et-EE" noProof="0" dirty="0"/>
              <a:t>Klõpsake juhteksemplari tekstilaadide redigeerimiseks </a:t>
            </a:r>
          </a:p>
          <a:p>
            <a:pPr lvl="1" rtl="0" eaLnBrk="1" latinLnBrk="0" hangingPunct="1"/>
            <a:r>
              <a:rPr lang="et-EE" noProof="0" dirty="0"/>
              <a:t>Teine tase</a:t>
            </a:r>
          </a:p>
          <a:p>
            <a:pPr lvl="2" rtl="0" eaLnBrk="1" latinLnBrk="0" hangingPunct="1"/>
            <a:r>
              <a:rPr lang="et-EE" noProof="0" dirty="0"/>
              <a:t>Kolmas tase</a:t>
            </a:r>
          </a:p>
          <a:p>
            <a:pPr lvl="3" rtl="0" eaLnBrk="1" latinLnBrk="0" hangingPunct="1"/>
            <a:r>
              <a:rPr lang="et-EE" noProof="0" dirty="0"/>
              <a:t>Neljas tase</a:t>
            </a:r>
          </a:p>
          <a:p>
            <a:pPr lvl="4" rtl="0" eaLnBrk="1" latinLnBrk="0" hangingPunct="1"/>
            <a:r>
              <a:rPr lang="et-EE" noProof="0" dirty="0"/>
              <a:t>Viies tase</a:t>
            </a:r>
            <a:endParaRPr kumimoji="0" lang="et-EE" noProof="0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E7F80B7-D724-473C-80CA-8087951DB07E}" type="datetime1">
              <a:rPr lang="et-EE" noProof="0" smtClean="0"/>
              <a:t>27.07.2021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E57653-3E58-4892-A7ED-712530ACC680}" type="slidenum">
              <a:rPr kumimoji="0" lang="et-EE" noProof="0" smtClean="0"/>
              <a:pPr eaLnBrk="1" latinLnBrk="0" hangingPunct="1"/>
              <a:t>‹#›</a:t>
            </a:fld>
            <a:endParaRPr kumimoji="0" lang="et-E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apealkiri 8"/>
          <p:cNvSpPr>
            <a:spLocks noGrp="1"/>
          </p:cNvSpPr>
          <p:nvPr>
            <p:ph type="subTitle" idx="1" hasCustomPrompt="1"/>
          </p:nvPr>
        </p:nvSpPr>
        <p:spPr>
          <a:xfrm>
            <a:off x="457200" y="3699804"/>
            <a:ext cx="8305800" cy="1143000"/>
          </a:xfrm>
        </p:spPr>
        <p:txBody>
          <a:bodyPr rtlCol="0"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et-EE" noProof="0"/>
              <a:t>Klõpsake juhtslaidi alapealkirjalaadi redigeerimiseks</a:t>
            </a:r>
            <a:endParaRPr kumimoji="0" lang="et-EE" noProof="0"/>
          </a:p>
        </p:txBody>
      </p:sp>
      <p:sp>
        <p:nvSpPr>
          <p:cNvPr id="28" name="Pealkiri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rtlCol="0"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pPr rtl="0"/>
            <a:r>
              <a:rPr lang="et-EE" noProof="0" dirty="0"/>
              <a:t>Klõpsake juhteksemplari pealkirja laadi redigeerimiseks</a:t>
            </a:r>
            <a:endParaRPr kumimoji="0" lang="et-EE" noProof="0" dirty="0"/>
          </a:p>
        </p:txBody>
      </p:sp>
      <p:cxnSp>
        <p:nvCxnSpPr>
          <p:cNvPr id="8" name="Sirgkonnek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irgkonnek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t-EE" noProof="0"/>
          </a:p>
        </p:txBody>
      </p:sp>
      <p:sp>
        <p:nvSpPr>
          <p:cNvPr id="15" name="Kuupäeva kohatäide 1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289D411-2BDD-4192-B7E2-5A71D2BE7A25}" type="datetime1">
              <a:rPr lang="et-EE" noProof="0" smtClean="0"/>
              <a:t>27.07.2021</a:t>
            </a:fld>
            <a:endParaRPr lang="et-EE" noProof="0"/>
          </a:p>
        </p:txBody>
      </p:sp>
      <p:sp>
        <p:nvSpPr>
          <p:cNvPr id="16" name="Slaidinumbri kohatäide 1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D2E57653-3E58-4892-A7ED-712530ACC680}" type="slidenum">
              <a:rPr kumimoji="0" lang="et-EE" noProof="0" smtClean="0"/>
              <a:pPr eaLnBrk="1" latinLnBrk="0" hangingPunct="1"/>
              <a:t>‹#›</a:t>
            </a:fld>
            <a:endParaRPr kumimoji="0" lang="et-EE" noProof="0"/>
          </a:p>
        </p:txBody>
      </p:sp>
      <p:sp>
        <p:nvSpPr>
          <p:cNvPr id="17" name="Jaluse kohatäide 1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kumimoji="0" lang="et-EE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ne pealkiri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ne pealkiri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et-EE" noProof="0" dirty="0"/>
              <a:t>Klõpsake juhteksemplari pealkirja laadi redigeerimiseks</a:t>
            </a:r>
            <a:endParaRPr kumimoji="0" lang="et-EE" noProof="0" dirty="0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et-EE" noProof="0" dirty="0"/>
              <a:t>Klõpsake juhteksemplari tekstilaadide redigeerimiseks </a:t>
            </a:r>
          </a:p>
          <a:p>
            <a:pPr lvl="1" rtl="0" eaLnBrk="1" latinLnBrk="0" hangingPunct="1"/>
            <a:r>
              <a:rPr lang="et-EE" noProof="0" dirty="0"/>
              <a:t>Teine tase</a:t>
            </a:r>
          </a:p>
          <a:p>
            <a:pPr lvl="2" rtl="0" eaLnBrk="1" latinLnBrk="0" hangingPunct="1"/>
            <a:r>
              <a:rPr lang="et-EE" noProof="0" dirty="0"/>
              <a:t>Kolmas tase</a:t>
            </a:r>
          </a:p>
          <a:p>
            <a:pPr lvl="3" rtl="0" eaLnBrk="1" latinLnBrk="0" hangingPunct="1"/>
            <a:r>
              <a:rPr lang="et-EE" noProof="0" dirty="0"/>
              <a:t>Neljas tase</a:t>
            </a:r>
          </a:p>
          <a:p>
            <a:pPr lvl="4" rtl="0" eaLnBrk="1" latinLnBrk="0" hangingPunct="1"/>
            <a:r>
              <a:rPr lang="et-EE" noProof="0" dirty="0"/>
              <a:t>Viies tase</a:t>
            </a:r>
            <a:endParaRPr kumimoji="0" lang="et-EE" noProof="0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B9841B8-B9CD-4863-92A0-1652E5AE25CF}" type="datetime1">
              <a:rPr lang="et-EE" noProof="0" smtClean="0"/>
              <a:t>27.07.2021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E57653-3E58-4892-A7ED-712530ACC680}" type="slidenum">
              <a:rPr kumimoji="0" lang="et-EE" noProof="0" smtClean="0"/>
              <a:pPr eaLnBrk="1" latinLnBrk="0" hangingPunct="1"/>
              <a:t>‹#›</a:t>
            </a:fld>
            <a:endParaRPr kumimoji="0" lang="et-EE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isu kohatäide 8"/>
          <p:cNvSpPr>
            <a:spLocks noGrp="1"/>
          </p:cNvSpPr>
          <p:nvPr>
            <p:ph idx="1" hasCustomPrompt="1"/>
          </p:nvPr>
        </p:nvSpPr>
        <p:spPr>
          <a:xfrm>
            <a:off x="457200" y="1524000"/>
            <a:ext cx="8229600" cy="4572000"/>
          </a:xfrm>
        </p:spPr>
        <p:txBody>
          <a:bodyPr rtlCol="0"/>
          <a:lstStyle/>
          <a:p>
            <a:pPr lvl="0" rtl="0" eaLnBrk="1" latinLnBrk="0" hangingPunct="1"/>
            <a:r>
              <a:rPr lang="et-EE" noProof="0" dirty="0"/>
              <a:t>Klõpsake juhteksemplari tekstilaadide redigeerimiseks </a:t>
            </a:r>
          </a:p>
          <a:p>
            <a:pPr lvl="1" rtl="0" eaLnBrk="1" latinLnBrk="0" hangingPunct="1"/>
            <a:r>
              <a:rPr lang="et-EE" noProof="0" dirty="0"/>
              <a:t>Teine tase</a:t>
            </a:r>
          </a:p>
          <a:p>
            <a:pPr lvl="2" rtl="0" eaLnBrk="1" latinLnBrk="0" hangingPunct="1"/>
            <a:r>
              <a:rPr lang="et-EE" noProof="0" dirty="0"/>
              <a:t>Kolmas tase</a:t>
            </a:r>
          </a:p>
          <a:p>
            <a:pPr lvl="3" rtl="0" eaLnBrk="1" latinLnBrk="0" hangingPunct="1"/>
            <a:r>
              <a:rPr lang="et-EE" noProof="0" dirty="0"/>
              <a:t>Neljas tase</a:t>
            </a:r>
          </a:p>
          <a:p>
            <a:pPr lvl="4" rtl="0" eaLnBrk="1" latinLnBrk="0" hangingPunct="1"/>
            <a:r>
              <a:rPr lang="et-EE" noProof="0" dirty="0"/>
              <a:t>Viies tase</a:t>
            </a:r>
            <a:endParaRPr kumimoji="0" lang="et-EE" noProof="0" dirty="0"/>
          </a:p>
        </p:txBody>
      </p:sp>
      <p:sp>
        <p:nvSpPr>
          <p:cNvPr id="14" name="Kuupäeva kohatäide 13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 eaLnBrk="1" latinLnBrk="0" hangingPunct="1"/>
            <a:fld id="{360FB3FE-CF5B-439A-B8D3-D50A1F081261}" type="datetime1">
              <a:rPr lang="et-EE" noProof="0" smtClean="0"/>
              <a:t>27.07.2021</a:t>
            </a:fld>
            <a:endParaRPr lang="et-EE" noProof="0"/>
          </a:p>
        </p:txBody>
      </p:sp>
      <p:sp>
        <p:nvSpPr>
          <p:cNvPr id="15" name="Slaidinumbri kohatäide 14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fld id="{D2E57653-3E58-4892-A7ED-712530ACC680}" type="slidenum">
              <a:rPr kumimoji="0" lang="et-EE" noProof="0" smtClean="0"/>
              <a:pPr eaLnBrk="1" latinLnBrk="0" hangingPunct="1"/>
              <a:t>‹#›</a:t>
            </a:fld>
            <a:endParaRPr kumimoji="0" lang="et-EE" noProof="0"/>
          </a:p>
        </p:txBody>
      </p:sp>
      <p:sp>
        <p:nvSpPr>
          <p:cNvPr id="16" name="Jaluse kohatäide 15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endParaRPr kumimoji="0" lang="et-EE" noProof="0"/>
          </a:p>
        </p:txBody>
      </p:sp>
      <p:sp>
        <p:nvSpPr>
          <p:cNvPr id="17" name="Pealkiri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pPr rtl="0"/>
            <a:r>
              <a:rPr lang="et-EE" noProof="0" dirty="0"/>
              <a:t>Klõpsake juhteksemplari pealkirja laadi redigeerimiseks</a:t>
            </a:r>
            <a:endParaRPr kumimoji="0" lang="et-EE" noProof="0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28BD4D24-2DA6-495A-B934-5B4328E02921}" type="datetime1">
              <a:rPr lang="et-EE" noProof="0" smtClean="0"/>
              <a:t>27.07.2021</a:t>
            </a:fld>
            <a:endParaRPr lang="et-EE" noProof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t-EE" noProof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E57653-3E58-4892-A7ED-712530ACC680}" type="slidenum">
              <a:rPr kumimoji="0" lang="et-EE" noProof="0" smtClean="0"/>
              <a:pPr eaLnBrk="1" latinLnBrk="0" hangingPunct="1"/>
              <a:t>‹#›</a:t>
            </a:fld>
            <a:endParaRPr kumimoji="0" lang="et-EE" noProof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 rtlCol="0"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pPr rtl="0"/>
            <a:r>
              <a:rPr lang="et-EE" noProof="0" dirty="0"/>
              <a:t>Klõpsake juhteksemplari pealkirja laadi redigeerimiseks</a:t>
            </a:r>
            <a:endParaRPr kumimoji="0" lang="et-EE" noProof="0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685800" y="4958864"/>
            <a:ext cx="7924800" cy="984736"/>
          </a:xfrm>
        </p:spPr>
        <p:txBody>
          <a:bodyPr rtlCol="0"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et-EE" noProof="0" dirty="0"/>
              <a:t>Klõpsake juhteksemplari tekstilaadide redigeerimiseks </a:t>
            </a:r>
          </a:p>
        </p:txBody>
      </p:sp>
      <p:cxnSp>
        <p:nvCxnSpPr>
          <p:cNvPr id="7" name="Sirgkonnek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C5BC2979-2E7C-49C3-A65D-925D29979BF4}" type="datetime1">
              <a:rPr lang="et-EE" noProof="0" smtClean="0"/>
              <a:t>27.07.2021</a:t>
            </a:fld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t-EE" noProof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E57653-3E58-4892-A7ED-712530ACC680}" type="slidenum">
              <a:rPr kumimoji="0" lang="et-EE" noProof="0" smtClean="0"/>
              <a:pPr eaLnBrk="1" latinLnBrk="0" hangingPunct="1"/>
              <a:t>‹#›</a:t>
            </a:fld>
            <a:endParaRPr kumimoji="0" lang="et-EE" noProof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 noProof="0" dirty="0"/>
              <a:t>Klõpsake juhteksemplari pealkirja laadi redigeerimiseks</a:t>
            </a:r>
            <a:endParaRPr kumimoji="0" lang="et-EE" noProof="0" dirty="0"/>
          </a:p>
        </p:txBody>
      </p:sp>
      <p:sp>
        <p:nvSpPr>
          <p:cNvPr id="11" name="Sisu kohatäide 10"/>
          <p:cNvSpPr>
            <a:spLocks noGrp="1"/>
          </p:cNvSpPr>
          <p:nvPr>
            <p:ph sz="half" idx="1" hasCustomPrompt="1"/>
          </p:nvPr>
        </p:nvSpPr>
        <p:spPr>
          <a:xfrm>
            <a:off x="457200" y="1524000"/>
            <a:ext cx="4059936" cy="4572000"/>
          </a:xfrm>
        </p:spPr>
        <p:txBody>
          <a:bodyPr rtlCol="0"/>
          <a:lstStyle/>
          <a:p>
            <a:pPr lvl="0" rtl="0" eaLnBrk="1" latinLnBrk="0" hangingPunct="1"/>
            <a:r>
              <a:rPr lang="et-EE" noProof="0" dirty="0"/>
              <a:t>Klõpsake juhteksemplari tekstilaadide redigeerimiseks </a:t>
            </a:r>
          </a:p>
          <a:p>
            <a:pPr lvl="1" rtl="0" eaLnBrk="1" latinLnBrk="0" hangingPunct="1"/>
            <a:r>
              <a:rPr lang="et-EE" noProof="0" dirty="0"/>
              <a:t>Teine tase</a:t>
            </a:r>
          </a:p>
          <a:p>
            <a:pPr lvl="2" rtl="0" eaLnBrk="1" latinLnBrk="0" hangingPunct="1"/>
            <a:r>
              <a:rPr lang="et-EE" noProof="0" dirty="0"/>
              <a:t>Kolmas tase</a:t>
            </a:r>
          </a:p>
          <a:p>
            <a:pPr lvl="3" rtl="0" eaLnBrk="1" latinLnBrk="0" hangingPunct="1"/>
            <a:r>
              <a:rPr lang="et-EE" noProof="0" dirty="0"/>
              <a:t>Neljas tase</a:t>
            </a:r>
          </a:p>
          <a:p>
            <a:pPr lvl="4" rtl="0" eaLnBrk="1" latinLnBrk="0" hangingPunct="1"/>
            <a:r>
              <a:rPr lang="et-EE" noProof="0" dirty="0"/>
              <a:t>Viies tase</a:t>
            </a:r>
            <a:endParaRPr kumimoji="0" lang="et-EE" noProof="0" dirty="0"/>
          </a:p>
        </p:txBody>
      </p:sp>
      <p:sp>
        <p:nvSpPr>
          <p:cNvPr id="13" name="Sisu kohatäide 12"/>
          <p:cNvSpPr>
            <a:spLocks noGrp="1"/>
          </p:cNvSpPr>
          <p:nvPr>
            <p:ph sz="half" idx="2" hasCustomPrompt="1"/>
          </p:nvPr>
        </p:nvSpPr>
        <p:spPr>
          <a:xfrm>
            <a:off x="4648200" y="1524000"/>
            <a:ext cx="4059936" cy="4572000"/>
          </a:xfrm>
        </p:spPr>
        <p:txBody>
          <a:bodyPr rtlCol="0"/>
          <a:lstStyle/>
          <a:p>
            <a:pPr lvl="0" rtl="0" eaLnBrk="1" latinLnBrk="0" hangingPunct="1"/>
            <a:r>
              <a:rPr lang="et-EE" noProof="0" dirty="0"/>
              <a:t>Klõpsake juhteksemplari tekstilaadide redigeerimiseks </a:t>
            </a:r>
          </a:p>
          <a:p>
            <a:pPr lvl="1" rtl="0" eaLnBrk="1" latinLnBrk="0" hangingPunct="1"/>
            <a:r>
              <a:rPr lang="et-EE" noProof="0" dirty="0"/>
              <a:t>Teine tase</a:t>
            </a:r>
          </a:p>
          <a:p>
            <a:pPr lvl="2" rtl="0" eaLnBrk="1" latinLnBrk="0" hangingPunct="1"/>
            <a:r>
              <a:rPr lang="et-EE" noProof="0" dirty="0"/>
              <a:t>Kolmas tase</a:t>
            </a:r>
          </a:p>
          <a:p>
            <a:pPr lvl="3" rtl="0" eaLnBrk="1" latinLnBrk="0" hangingPunct="1"/>
            <a:r>
              <a:rPr lang="et-EE" noProof="0" dirty="0"/>
              <a:t>Neljas tase</a:t>
            </a:r>
          </a:p>
          <a:p>
            <a:pPr lvl="4" rtl="0" eaLnBrk="1" latinLnBrk="0" hangingPunct="1"/>
            <a:r>
              <a:rPr lang="et-EE" noProof="0" dirty="0"/>
              <a:t>Viies tase</a:t>
            </a:r>
            <a:endParaRPr kumimoji="0" lang="et-EE" noProof="0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E57653-3E58-4892-A7ED-712530ACC680}" type="slidenum">
              <a:rPr kumimoji="0" lang="et-EE" noProof="0" smtClean="0"/>
              <a:pPr eaLnBrk="1" latinLnBrk="0" hangingPunct="1"/>
              <a:t>‹#›</a:t>
            </a:fld>
            <a:endParaRPr kumimoji="0" lang="et-EE" noProof="0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t-EE" noProof="0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D11483D-3609-4D72-B9C7-097337C1E195}" type="datetime1">
              <a:rPr lang="et-EE" noProof="0" smtClean="0"/>
              <a:t>27.07.2021</a:t>
            </a:fld>
            <a:endParaRPr lang="et-EE" noProof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rtlCol="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et-EE" noProof="0" dirty="0"/>
              <a:t>Klõpsake juhteksemplari tekstilaadide redigeerimiseks </a:t>
            </a:r>
          </a:p>
        </p:txBody>
      </p:sp>
      <p:sp>
        <p:nvSpPr>
          <p:cNvPr id="32" name="Sisu kohatäide 31"/>
          <p:cNvSpPr>
            <a:spLocks noGrp="1"/>
          </p:cNvSpPr>
          <p:nvPr>
            <p:ph sz="half" idx="2" hasCustomPrompt="1"/>
          </p:nvPr>
        </p:nvSpPr>
        <p:spPr>
          <a:xfrm>
            <a:off x="457200" y="2201896"/>
            <a:ext cx="4038600" cy="3913632"/>
          </a:xfrm>
        </p:spPr>
        <p:txBody>
          <a:bodyPr rtlCol="0"/>
          <a:lstStyle/>
          <a:p>
            <a:pPr lvl="0" rtl="0" eaLnBrk="1" latinLnBrk="0" hangingPunct="1"/>
            <a:r>
              <a:rPr lang="et-EE" noProof="0" dirty="0"/>
              <a:t>Klõpsake juhteksemplari tekstilaadide redigeerimiseks </a:t>
            </a:r>
          </a:p>
          <a:p>
            <a:pPr lvl="1" rtl="0" eaLnBrk="1" latinLnBrk="0" hangingPunct="1"/>
            <a:r>
              <a:rPr lang="et-EE" noProof="0" dirty="0"/>
              <a:t>Teine tase</a:t>
            </a:r>
          </a:p>
          <a:p>
            <a:pPr lvl="2" rtl="0" eaLnBrk="1" latinLnBrk="0" hangingPunct="1"/>
            <a:r>
              <a:rPr lang="et-EE" noProof="0" dirty="0"/>
              <a:t>Kolmas tase</a:t>
            </a:r>
          </a:p>
          <a:p>
            <a:pPr lvl="3" rtl="0" eaLnBrk="1" latinLnBrk="0" hangingPunct="1"/>
            <a:r>
              <a:rPr lang="et-EE" noProof="0" dirty="0"/>
              <a:t>Neljas tase</a:t>
            </a:r>
          </a:p>
          <a:p>
            <a:pPr lvl="4" rtl="0" eaLnBrk="1" latinLnBrk="0" hangingPunct="1"/>
            <a:r>
              <a:rPr lang="et-EE" noProof="0" dirty="0"/>
              <a:t>Viies tase</a:t>
            </a:r>
            <a:endParaRPr kumimoji="0" lang="et-EE" noProof="0" dirty="0"/>
          </a:p>
        </p:txBody>
      </p:sp>
      <p:sp>
        <p:nvSpPr>
          <p:cNvPr id="34" name="Sisu kohatäide 33"/>
          <p:cNvSpPr>
            <a:spLocks noGrp="1"/>
          </p:cNvSpPr>
          <p:nvPr>
            <p:ph sz="quarter" idx="4" hasCustomPrompt="1"/>
          </p:nvPr>
        </p:nvSpPr>
        <p:spPr>
          <a:xfrm>
            <a:off x="4649788" y="2201896"/>
            <a:ext cx="4038600" cy="3913632"/>
          </a:xfrm>
        </p:spPr>
        <p:txBody>
          <a:bodyPr rtlCol="0"/>
          <a:lstStyle/>
          <a:p>
            <a:pPr lvl="0" rtl="0" eaLnBrk="1" latinLnBrk="0" hangingPunct="1"/>
            <a:r>
              <a:rPr lang="et-EE" noProof="0" dirty="0"/>
              <a:t>Klõpsake juhteksemplari tekstilaadide redigeerimiseks </a:t>
            </a:r>
          </a:p>
          <a:p>
            <a:pPr lvl="1" rtl="0" eaLnBrk="1" latinLnBrk="0" hangingPunct="1"/>
            <a:r>
              <a:rPr lang="et-EE" noProof="0" dirty="0"/>
              <a:t>Teine tase</a:t>
            </a:r>
          </a:p>
          <a:p>
            <a:pPr lvl="2" rtl="0" eaLnBrk="1" latinLnBrk="0" hangingPunct="1"/>
            <a:r>
              <a:rPr lang="et-EE" noProof="0" dirty="0"/>
              <a:t>Kolmas tase</a:t>
            </a:r>
          </a:p>
          <a:p>
            <a:pPr lvl="3" rtl="0" eaLnBrk="1" latinLnBrk="0" hangingPunct="1"/>
            <a:r>
              <a:rPr lang="et-EE" noProof="0" dirty="0"/>
              <a:t>Neljas tase</a:t>
            </a:r>
          </a:p>
          <a:p>
            <a:pPr lvl="4" rtl="0" eaLnBrk="1" latinLnBrk="0" hangingPunct="1"/>
            <a:r>
              <a:rPr lang="et-EE" noProof="0" dirty="0"/>
              <a:t>Viies tase</a:t>
            </a:r>
            <a:endParaRPr kumimoji="0" lang="et-EE" noProof="0" dirty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rtlCol="0" anchor="b" anchorCtr="0"/>
          <a:lstStyle>
            <a:lvl1pPr>
              <a:defRPr/>
            </a:lvl1pPr>
          </a:lstStyle>
          <a:p>
            <a:pPr rtl="0"/>
            <a:r>
              <a:rPr lang="et-EE" noProof="0" dirty="0"/>
              <a:t>Klõpsake juhteksemplari pealkirja laadi redigeerimiseks</a:t>
            </a:r>
            <a:endParaRPr kumimoji="0" lang="et-EE" noProof="0" dirty="0"/>
          </a:p>
        </p:txBody>
      </p:sp>
      <p:sp>
        <p:nvSpPr>
          <p:cNvPr id="12" name="Teksti kohatäide 11"/>
          <p:cNvSpPr>
            <a:spLocks noGrp="1"/>
          </p:cNvSpPr>
          <p:nvPr>
            <p:ph type="body" idx="3" hasCustomPrompt="1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rtlCol="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et-EE" noProof="0" dirty="0"/>
              <a:t>Klõpsake juhteksemplari tekstilaadide redigeerimiseks </a:t>
            </a:r>
          </a:p>
        </p:txBody>
      </p:sp>
      <p:cxnSp>
        <p:nvCxnSpPr>
          <p:cNvPr id="10" name="Sirgkonnek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irgkonnek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678C570C-E51F-4753-8C8D-191DBE8D0897}" type="datetime1">
              <a:rPr lang="et-EE" noProof="0" smtClean="0"/>
              <a:t>27.07.2021</a:t>
            </a:fld>
            <a:endParaRPr lang="et-EE" noProof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t-EE" noProof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E57653-3E58-4892-A7ED-712530ACC680}" type="slidenum">
              <a:rPr kumimoji="0" lang="et-EE" noProof="0" smtClean="0"/>
              <a:pPr eaLnBrk="1" latinLnBrk="0" hangingPunct="1"/>
              <a:t>‹#›</a:t>
            </a:fld>
            <a:endParaRPr kumimoji="0" lang="et-EE" noProof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t-EE" noProof="0" dirty="0"/>
              <a:t>Klõpsake juhteksemplari pealkirja laadi redigeerimiseks</a:t>
            </a:r>
            <a:endParaRPr kumimoji="0" lang="et-EE" noProof="0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D5519E2-E635-478A-B1CE-BF2B0F0BBC75}" type="datetime1">
              <a:rPr lang="et-EE" noProof="0" smtClean="0"/>
              <a:t>27.07.2021</a:t>
            </a:fld>
            <a:endParaRPr lang="et-EE" noProof="0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t-EE" noProof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E57653-3E58-4892-A7ED-712530ACC680}" type="slidenum">
              <a:rPr kumimoji="0" lang="et-EE" noProof="0" smtClean="0"/>
              <a:pPr eaLnBrk="1" latinLnBrk="0" hangingPunct="1"/>
              <a:t>‹#›</a:t>
            </a:fld>
            <a:endParaRPr kumimoji="0" lang="et-EE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isu kohatäide 28"/>
          <p:cNvSpPr>
            <a:spLocks noGrp="1"/>
          </p:cNvSpPr>
          <p:nvPr>
            <p:ph sz="quarter" idx="1" hasCustomPrompt="1"/>
          </p:nvPr>
        </p:nvSpPr>
        <p:spPr>
          <a:xfrm>
            <a:off x="457200" y="457200"/>
            <a:ext cx="6248400" cy="5715000"/>
          </a:xfrm>
        </p:spPr>
        <p:txBody>
          <a:bodyPr rtlCol="0"/>
          <a:lstStyle/>
          <a:p>
            <a:pPr lvl="0" rtl="0" eaLnBrk="1" latinLnBrk="0" hangingPunct="1"/>
            <a:r>
              <a:rPr lang="et-EE" noProof="0" dirty="0"/>
              <a:t>Klõpsake juhteksemplari tekstilaadide redigeerimiseks </a:t>
            </a:r>
          </a:p>
          <a:p>
            <a:pPr lvl="2" rtl="0" eaLnBrk="1" latinLnBrk="0" hangingPunct="1"/>
            <a:r>
              <a:rPr lang="et-EE" noProof="0" dirty="0"/>
              <a:t>Kolmas tase</a:t>
            </a:r>
          </a:p>
          <a:p>
            <a:pPr lvl="3" rtl="0" eaLnBrk="1" latinLnBrk="0" hangingPunct="1"/>
            <a:r>
              <a:rPr lang="et-EE" noProof="0" dirty="0"/>
              <a:t>Neljas tase</a:t>
            </a:r>
          </a:p>
          <a:p>
            <a:pPr lvl="4" rtl="0" eaLnBrk="1" latinLnBrk="0" hangingPunct="1"/>
            <a:r>
              <a:rPr lang="et-EE" noProof="0" dirty="0"/>
              <a:t>Viies tase</a:t>
            </a:r>
            <a:endParaRPr kumimoji="0" lang="et-EE" noProof="0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2" hasCustomPrompt="1"/>
          </p:nvPr>
        </p:nvSpPr>
        <p:spPr>
          <a:xfrm>
            <a:off x="6781800" y="1600200"/>
            <a:ext cx="1984248" cy="3733800"/>
          </a:xfrm>
        </p:spPr>
        <p:txBody>
          <a:bodyPr tIns="45720" bIns="45720" rtlCol="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et-EE" noProof="0" dirty="0"/>
              <a:t>Klõpsake juhteksemplari tekstilaadide redigeerimiseks </a:t>
            </a:r>
          </a:p>
        </p:txBody>
      </p:sp>
      <p:sp>
        <p:nvSpPr>
          <p:cNvPr id="31" name="Pealkiri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rtlCol="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rtl="0"/>
            <a:r>
              <a:rPr lang="et-EE" noProof="0" dirty="0"/>
              <a:t>Klõpsake juhteksemplari pealkirja laadi redigeerimiseks</a:t>
            </a:r>
            <a:endParaRPr kumimoji="0" lang="et-EE" noProof="0" dirty="0"/>
          </a:p>
        </p:txBody>
      </p:sp>
      <p:sp>
        <p:nvSpPr>
          <p:cNvPr id="8" name="Kuupäeva kohatäide 7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 eaLnBrk="1" latinLnBrk="0" hangingPunct="1"/>
            <a:fld id="{8D3CF4C0-BC11-4F9D-A3A3-D9D69E8CCF6F}" type="datetime1">
              <a:rPr lang="et-EE" noProof="0" smtClean="0"/>
              <a:t>27.07.2021</a:t>
            </a:fld>
            <a:endParaRPr lang="et-EE" noProof="0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D2E57653-3E58-4892-A7ED-712530ACC680}" type="slidenum">
              <a:rPr kumimoji="0" lang="et-EE" noProof="0" smtClean="0"/>
              <a:pPr eaLnBrk="1" latinLnBrk="0" hangingPunct="1"/>
              <a:t>‹#›</a:t>
            </a:fld>
            <a:endParaRPr kumimoji="0" lang="et-EE" noProof="0"/>
          </a:p>
        </p:txBody>
      </p:sp>
      <p:sp>
        <p:nvSpPr>
          <p:cNvPr id="10" name="Jaluse kohatäid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endParaRPr kumimoji="0" lang="et-EE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ealdise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rtlCol="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rtl="0"/>
            <a:r>
              <a:rPr lang="et-EE" noProof="0" dirty="0"/>
              <a:t>Klõpsake juhteksemplari pealkirja laadi redigeerimiseks</a:t>
            </a:r>
            <a:endParaRPr kumimoji="0" lang="et-EE" noProof="0" dirty="0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 rtlCol="0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rtl="0"/>
            <a:r>
              <a:rPr lang="et-EE" noProof="0"/>
              <a:t>Pildi lisamiseks klõpsake ikooni</a:t>
            </a:r>
            <a:endParaRPr kumimoji="0" lang="et-EE" noProof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6629400" y="1600200"/>
            <a:ext cx="2057400" cy="4419600"/>
          </a:xfrm>
        </p:spPr>
        <p:txBody>
          <a:bodyPr rtlCol="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et-EE" noProof="0" dirty="0"/>
              <a:t>Klõpsake juhteksemplari tekstilaadide redigeerimiseks </a:t>
            </a:r>
          </a:p>
        </p:txBody>
      </p:sp>
      <p:sp>
        <p:nvSpPr>
          <p:cNvPr id="8" name="Kuupäeva kohatäide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21C582FC-087A-4925-BFD8-DC968555BE58}" type="datetime1">
              <a:rPr lang="et-EE" noProof="0" smtClean="0"/>
              <a:t>27.07.2021</a:t>
            </a:fld>
            <a:endParaRPr lang="et-EE" noProof="0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D2E57653-3E58-4892-A7ED-712530ACC680}" type="slidenum">
              <a:rPr kumimoji="0" lang="et-EE" noProof="0" smtClean="0"/>
              <a:pPr eaLnBrk="1" latinLnBrk="0" hangingPunct="1"/>
              <a:t>‹#›</a:t>
            </a:fld>
            <a:endParaRPr kumimoji="0" lang="et-EE" noProof="0"/>
          </a:p>
        </p:txBody>
      </p:sp>
      <p:sp>
        <p:nvSpPr>
          <p:cNvPr id="10" name="Jaluse kohatäide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kumimoji="0" lang="et-EE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i kohatäid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et-EE" noProof="0" dirty="0"/>
              <a:t>Klõpsake juhteksemplari tekstilaadide redigeerimiseks </a:t>
            </a:r>
          </a:p>
          <a:p>
            <a:pPr lvl="1" rtl="0" eaLnBrk="1" latinLnBrk="0" hangingPunct="1"/>
            <a:r>
              <a:rPr lang="et-EE" noProof="0" dirty="0"/>
              <a:t>Teine tase</a:t>
            </a:r>
          </a:p>
          <a:p>
            <a:pPr lvl="2" rtl="0" eaLnBrk="1" latinLnBrk="0" hangingPunct="1"/>
            <a:r>
              <a:rPr lang="et-EE" noProof="0" dirty="0"/>
              <a:t>Kolmas tase</a:t>
            </a:r>
          </a:p>
          <a:p>
            <a:pPr lvl="3" rtl="0" eaLnBrk="1" latinLnBrk="0" hangingPunct="1"/>
            <a:r>
              <a:rPr lang="et-EE" noProof="0" dirty="0"/>
              <a:t>Neljas tase</a:t>
            </a:r>
          </a:p>
          <a:p>
            <a:pPr lvl="4" rtl="0" eaLnBrk="1" latinLnBrk="0" hangingPunct="1"/>
            <a:r>
              <a:rPr lang="et-EE" noProof="0" dirty="0"/>
              <a:t>Viies tase</a:t>
            </a:r>
            <a:endParaRPr kumimoji="0" lang="et-EE" noProof="0" dirty="0"/>
          </a:p>
        </p:txBody>
      </p:sp>
      <p:sp>
        <p:nvSpPr>
          <p:cNvPr id="24" name="Kuupäeva kohatäid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rtlCol="0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rtl="0" eaLnBrk="1" latinLnBrk="0" hangingPunct="1"/>
            <a:fld id="{C8767D6F-2D11-4FE1-80BA-ADD7D6D20EF5}" type="datetime1">
              <a:rPr lang="et-EE" noProof="0" smtClean="0"/>
              <a:t>27.07.2021</a:t>
            </a:fld>
            <a:endParaRPr lang="et-EE" noProof="0"/>
          </a:p>
        </p:txBody>
      </p:sp>
      <p:sp>
        <p:nvSpPr>
          <p:cNvPr id="10" name="Jaluse kohatäid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rtlCol="0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rtl="0"/>
            <a:endParaRPr kumimoji="0" lang="et-EE" noProof="0"/>
          </a:p>
        </p:txBody>
      </p:sp>
      <p:sp>
        <p:nvSpPr>
          <p:cNvPr id="22" name="Slaidinumbri kohatäid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 rtl="0"/>
            <a:fld id="{D2E57653-3E58-4892-A7ED-712530ACC680}" type="slidenum">
              <a:rPr kumimoji="0" lang="et-EE" noProof="0" smtClean="0"/>
              <a:pPr eaLnBrk="1" latinLnBrk="0" hangingPunct="1"/>
              <a:t>‹#›</a:t>
            </a:fld>
            <a:endParaRPr kumimoji="0" lang="et-EE" noProof="0"/>
          </a:p>
        </p:txBody>
      </p:sp>
      <p:sp>
        <p:nvSpPr>
          <p:cNvPr id="5" name="Pealkirja kohatäid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/>
          <a:p>
            <a:pPr rtl="0"/>
            <a:r>
              <a:rPr lang="et-EE" noProof="0" dirty="0"/>
              <a:t>Klõpsake juhteksemplari pealkirja laadi redigeerimiseks</a:t>
            </a:r>
            <a:endParaRPr kumimoji="0" lang="et-EE" noProof="0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pealkiri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t-EE"/>
          </a:p>
        </p:txBody>
      </p:sp>
      <p:sp>
        <p:nvSpPr>
          <p:cNvPr id="3" name="Pealkiri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71298991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Esse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Paper</ap:Template>
  <ap:TotalTime>9</ap:TotalTime>
  <ap:Words>1</ap:Words>
  <ap:PresentationFormat>Ekraaniseanss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ap:HeadingPairs>
  <ap:TitlesOfParts>
    <vt:vector baseType="lpstr" size="5">
      <vt:lpstr>Calibri</vt:lpstr>
      <vt:lpstr>Constantia</vt:lpstr>
      <vt:lpstr>Wingdings 2</vt:lpstr>
      <vt:lpstr>Essee</vt:lpstr>
      <vt:lpstr>PowerPointi esitlus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2014-09-16T21:38:46Z</dcterms:created>
  <dcterms:modified xsi:type="dcterms:W3CDTF">2021-07-27T08:35:38Z</dcterms:modified>
</cp:coreProperties>
</file>