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3" d="100"/>
          <a:sy n="93" d="100"/>
        </p:scale>
        <p:origin x="18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4176" y="54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09T09:47:09.228" v="18" actId="790"/>
      <pc:docMkLst>
        <pc:docMk/>
      </pc:docMkLst>
      <pc:sldChg chg="modSp mod modNotes">
        <pc:chgData name="Fake Test User" userId="SID-0" providerId="Test" clId="FakeClientId" dt="2021-08-09T09:46:21.118" v="4" actId="790"/>
        <pc:sldMkLst>
          <pc:docMk/>
          <pc:sldMk cId="3731197474" sldId="256"/>
        </pc:sldMkLst>
        <pc:spChg chg="mod">
          <ac:chgData name="Fake Test User" userId="SID-0" providerId="Test" clId="FakeClientId" dt="2021-08-09T09:46:16.946" v="3" actId="790"/>
          <ac:spMkLst>
            <pc:docMk/>
            <pc:sldMk cId="3731197474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09T09:46:16.946" v="3" actId="790"/>
          <ac:spMkLst>
            <pc:docMk/>
            <pc:sldMk cId="3731197474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09T09:47:02.806" v="16" actId="790"/>
        <pc:sldMasterMkLst>
          <pc:docMk/>
          <pc:sldMasterMk cId="0" sldId="2147483660"/>
        </pc:sldMasterMkLst>
        <pc:spChg chg="mod">
          <ac:chgData name="Fake Test User" userId="SID-0" providerId="Test" clId="FakeClientId" dt="2021-08-09T09:46:27.634" v="5" actId="790"/>
          <ac:spMkLst>
            <pc:docMk/>
            <pc:sldMasterMk cId="0" sldId="2147483660"/>
            <ac:spMk id="5" creationId="{00000000-0000-0000-0000-000000000000}"/>
          </ac:spMkLst>
        </pc:spChg>
        <pc:spChg chg="mod">
          <ac:chgData name="Fake Test User" userId="SID-0" providerId="Test" clId="FakeClientId" dt="2021-08-09T09:46:27.634" v="5" actId="790"/>
          <ac:spMkLst>
            <pc:docMk/>
            <pc:sldMasterMk cId="0" sldId="2147483660"/>
            <ac:spMk id="7" creationId="{00000000-0000-0000-0000-000000000000}"/>
          </ac:spMkLst>
        </pc:spChg>
        <pc:spChg chg="mod">
          <ac:chgData name="Fake Test User" userId="SID-0" providerId="Test" clId="FakeClientId" dt="2021-08-09T09:46:27.634" v="5" actId="790"/>
          <ac:spMkLst>
            <pc:docMk/>
            <pc:sldMasterMk cId="0" sldId="2147483660"/>
            <ac:spMk id="8" creationId="{00000000-0000-0000-0000-000000000000}"/>
          </ac:spMkLst>
        </pc:spChg>
        <pc:spChg chg="mod">
          <ac:chgData name="Fake Test User" userId="SID-0" providerId="Test" clId="FakeClientId" dt="2021-08-09T09:46:27.634" v="5" actId="790"/>
          <ac:spMkLst>
            <pc:docMk/>
            <pc:sldMasterMk cId="0" sldId="2147483660"/>
            <ac:spMk id="9" creationId="{00000000-0000-0000-0000-000000000000}"/>
          </ac:spMkLst>
        </pc:spChg>
        <pc:spChg chg="mod">
          <ac:chgData name="Fake Test User" userId="SID-0" providerId="Test" clId="FakeClientId" dt="2021-08-09T09:46:27.634" v="5" actId="790"/>
          <ac:spMkLst>
            <pc:docMk/>
            <pc:sldMasterMk cId="0" sldId="2147483660"/>
            <ac:spMk id="10" creationId="{00000000-0000-0000-0000-000000000000}"/>
          </ac:spMkLst>
        </pc:spChg>
        <pc:spChg chg="mod">
          <ac:chgData name="Fake Test User" userId="SID-0" providerId="Test" clId="FakeClientId" dt="2021-08-09T09:46:27.634" v="5" actId="790"/>
          <ac:spMkLst>
            <pc:docMk/>
            <pc:sldMasterMk cId="0" sldId="2147483660"/>
            <ac:spMk id="11" creationId="{00000000-0000-0000-0000-000000000000}"/>
          </ac:spMkLst>
        </pc:spChg>
        <pc:spChg chg="mod">
          <ac:chgData name="Fake Test User" userId="SID-0" providerId="Test" clId="FakeClientId" dt="2021-08-09T09:46:27.634" v="5" actId="790"/>
          <ac:spMkLst>
            <pc:docMk/>
            <pc:sldMasterMk cId="0" sldId="2147483660"/>
            <ac:spMk id="12" creationId="{00000000-0000-0000-0000-000000000000}"/>
          </ac:spMkLst>
        </pc:spChg>
        <pc:spChg chg="mod">
          <ac:chgData name="Fake Test User" userId="SID-0" providerId="Test" clId="FakeClientId" dt="2021-08-09T09:46:27.634" v="5" actId="790"/>
          <ac:spMkLst>
            <pc:docMk/>
            <pc:sldMasterMk cId="0" sldId="2147483660"/>
            <ac:spMk id="15" creationId="{00000000-0000-0000-0000-000000000000}"/>
          </ac:spMkLst>
        </pc:spChg>
        <pc:spChg chg="mod">
          <ac:chgData name="Fake Test User" userId="SID-0" providerId="Test" clId="FakeClientId" dt="2021-08-09T09:46:27.634" v="5" actId="790"/>
          <ac:spMkLst>
            <pc:docMk/>
            <pc:sldMasterMk cId="0" sldId="2147483660"/>
            <ac:spMk id="22" creationId="{00000000-0000-0000-0000-000000000000}"/>
          </ac:spMkLst>
        </pc:spChg>
        <pc:spChg chg="mod">
          <ac:chgData name="Fake Test User" userId="SID-0" providerId="Test" clId="FakeClientId" dt="2021-08-09T09:46:27.634" v="5" actId="790"/>
          <ac:spMkLst>
            <pc:docMk/>
            <pc:sldMasterMk cId="0" sldId="2147483660"/>
            <ac:spMk id="24" creationId="{00000000-0000-0000-0000-000000000000}"/>
          </ac:spMkLst>
        </pc:spChg>
        <pc:sldLayoutChg chg="modSp mod">
          <pc:chgData name="Fake Test User" userId="SID-0" providerId="Test" clId="FakeClientId" dt="2021-08-09T09:46:30.149" v="6" actId="790"/>
          <pc:sldLayoutMkLst>
            <pc:docMk/>
            <pc:sldMasterMk cId="0" sldId="2147483660"/>
            <pc:sldLayoutMk cId="0" sldId="2147483661"/>
          </pc:sldLayoutMkLst>
          <pc:spChg chg="mod">
            <ac:chgData name="Fake Test User" userId="SID-0" providerId="Test" clId="FakeClientId" dt="2021-08-09T09:46:30.149" v="6" actId="790"/>
            <ac:spMkLst>
              <pc:docMk/>
              <pc:sldMasterMk cId="0" sldId="2147483660"/>
              <pc:sldLayoutMk cId="0" sldId="2147483661"/>
              <ac:spMk id="7" creationId="{00000000-0000-0000-0000-000000000000}"/>
            </ac:spMkLst>
          </pc:spChg>
          <pc:spChg chg="mod">
            <ac:chgData name="Fake Test User" userId="SID-0" providerId="Test" clId="FakeClientId" dt="2021-08-09T09:46:30.149" v="6" actId="790"/>
            <ac:spMkLst>
              <pc:docMk/>
              <pc:sldMasterMk cId="0" sldId="2147483660"/>
              <pc:sldLayoutMk cId="0" sldId="2147483661"/>
              <ac:spMk id="8" creationId="{00000000-0000-0000-0000-000000000000}"/>
            </ac:spMkLst>
          </pc:spChg>
          <pc:spChg chg="mod">
            <ac:chgData name="Fake Test User" userId="SID-0" providerId="Test" clId="FakeClientId" dt="2021-08-09T09:46:30.149" v="6" actId="790"/>
            <ac:spMkLst>
              <pc:docMk/>
              <pc:sldMasterMk cId="0" sldId="2147483660"/>
              <pc:sldLayoutMk cId="0" sldId="2147483661"/>
              <ac:spMk id="9" creationId="{00000000-0000-0000-0000-000000000000}"/>
            </ac:spMkLst>
          </pc:spChg>
          <pc:spChg chg="mod">
            <ac:chgData name="Fake Test User" userId="SID-0" providerId="Test" clId="FakeClientId" dt="2021-08-09T09:46:30.149" v="6" actId="790"/>
            <ac:spMkLst>
              <pc:docMk/>
              <pc:sldMasterMk cId="0" sldId="2147483660"/>
              <pc:sldLayoutMk cId="0" sldId="2147483661"/>
              <ac:spMk id="10" creationId="{00000000-0000-0000-0000-000000000000}"/>
            </ac:spMkLst>
          </pc:spChg>
          <pc:spChg chg="mod">
            <ac:chgData name="Fake Test User" userId="SID-0" providerId="Test" clId="FakeClientId" dt="2021-08-09T09:46:30.149" v="6" actId="790"/>
            <ac:spMkLst>
              <pc:docMk/>
              <pc:sldMasterMk cId="0" sldId="2147483660"/>
              <pc:sldLayoutMk cId="0" sldId="2147483661"/>
              <ac:spMk id="14" creationId="{00000000-0000-0000-0000-000000000000}"/>
            </ac:spMkLst>
          </pc:spChg>
          <pc:spChg chg="mod">
            <ac:chgData name="Fake Test User" userId="SID-0" providerId="Test" clId="FakeClientId" dt="2021-08-09T09:46:30.149" v="6" actId="790"/>
            <ac:spMkLst>
              <pc:docMk/>
              <pc:sldMasterMk cId="0" sldId="2147483660"/>
              <pc:sldLayoutMk cId="0" sldId="2147483661"/>
              <ac:spMk id="20" creationId="{00000000-0000-0000-0000-000000000000}"/>
            </ac:spMkLst>
          </pc:spChg>
          <pc:spChg chg="mod">
            <ac:chgData name="Fake Test User" userId="SID-0" providerId="Test" clId="FakeClientId" dt="2021-08-09T09:46:30.149" v="6" actId="790"/>
            <ac:spMkLst>
              <pc:docMk/>
              <pc:sldMasterMk cId="0" sldId="2147483660"/>
              <pc:sldLayoutMk cId="0" sldId="2147483661"/>
              <ac:spMk id="22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9:46:32.696" v="7" actId="790"/>
          <pc:sldLayoutMkLst>
            <pc:docMk/>
            <pc:sldMasterMk cId="0" sldId="2147483660"/>
            <pc:sldLayoutMk cId="0" sldId="2147483662"/>
          </pc:sldLayoutMkLst>
          <pc:spChg chg="mod">
            <ac:chgData name="Fake Test User" userId="SID-0" providerId="Test" clId="FakeClientId" dt="2021-08-09T09:46:32.696" v="7" actId="790"/>
            <ac:spMkLst>
              <pc:docMk/>
              <pc:sldMasterMk cId="0" sldId="2147483660"/>
              <pc:sldLayoutMk cId="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9:46:32.696" v="7" actId="790"/>
            <ac:spMkLst>
              <pc:docMk/>
              <pc:sldMasterMk cId="0" sldId="2147483660"/>
              <pc:sldLayoutMk cId="0" sldId="2147483662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9:46:32.696" v="7" actId="790"/>
            <ac:spMkLst>
              <pc:docMk/>
              <pc:sldMasterMk cId="0" sldId="2147483660"/>
              <pc:sldLayoutMk cId="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21-08-09T09:46:32.696" v="7" actId="790"/>
            <ac:spMkLst>
              <pc:docMk/>
              <pc:sldMasterMk cId="0" sldId="2147483660"/>
              <pc:sldLayoutMk cId="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21-08-09T09:46:32.696" v="7" actId="790"/>
            <ac:spMkLst>
              <pc:docMk/>
              <pc:sldMasterMk cId="0" sldId="2147483660"/>
              <pc:sldLayoutMk cId="0" sldId="214748366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9:46:36.743" v="8" actId="790"/>
          <pc:sldLayoutMkLst>
            <pc:docMk/>
            <pc:sldMasterMk cId="0" sldId="2147483660"/>
            <pc:sldLayoutMk cId="0" sldId="2147483663"/>
          </pc:sldLayoutMkLst>
          <pc:spChg chg="mod">
            <ac:chgData name="Fake Test User" userId="SID-0" providerId="Test" clId="FakeClientId" dt="2021-08-09T09:46:36.743" v="8" actId="790"/>
            <ac:spMkLst>
              <pc:docMk/>
              <pc:sldMasterMk cId="0" sldId="2147483660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9:46:36.743" v="8" actId="790"/>
            <ac:spMkLst>
              <pc:docMk/>
              <pc:sldMasterMk cId="0" sldId="2147483660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9:46:36.743" v="8" actId="790"/>
            <ac:spMkLst>
              <pc:docMk/>
              <pc:sldMasterMk cId="0" sldId="2147483660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09T09:46:36.743" v="8" actId="790"/>
            <ac:spMkLst>
              <pc:docMk/>
              <pc:sldMasterMk cId="0" sldId="2147483660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09T09:46:36.743" v="8" actId="790"/>
            <ac:spMkLst>
              <pc:docMk/>
              <pc:sldMasterMk cId="0" sldId="2147483660"/>
              <pc:sldLayoutMk cId="0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21-08-09T09:46:36.743" v="8" actId="790"/>
            <ac:spMkLst>
              <pc:docMk/>
              <pc:sldMasterMk cId="0" sldId="2147483660"/>
              <pc:sldLayoutMk cId="0" sldId="2147483663"/>
              <ac:spMk id="7" creationId="{00000000-0000-0000-0000-000000000000}"/>
            </ac:spMkLst>
          </pc:spChg>
          <pc:spChg chg="mod">
            <ac:chgData name="Fake Test User" userId="SID-0" providerId="Test" clId="FakeClientId" dt="2021-08-09T09:46:36.743" v="8" actId="790"/>
            <ac:spMkLst>
              <pc:docMk/>
              <pc:sldMasterMk cId="0" sldId="2147483660"/>
              <pc:sldLayoutMk cId="0" sldId="2147483663"/>
              <ac:spMk id="8" creationId="{00000000-0000-0000-0000-000000000000}"/>
            </ac:spMkLst>
          </pc:spChg>
          <pc:spChg chg="mod">
            <ac:chgData name="Fake Test User" userId="SID-0" providerId="Test" clId="FakeClientId" dt="2021-08-09T09:46:36.743" v="8" actId="790"/>
            <ac:spMkLst>
              <pc:docMk/>
              <pc:sldMasterMk cId="0" sldId="2147483660"/>
              <pc:sldLayoutMk cId="0" sldId="2147483663"/>
              <ac:spMk id="9" creationId="{00000000-0000-0000-0000-000000000000}"/>
            </ac:spMkLst>
          </pc:spChg>
          <pc:spChg chg="mod">
            <ac:chgData name="Fake Test User" userId="SID-0" providerId="Test" clId="FakeClientId" dt="2021-08-09T09:46:36.743" v="8" actId="790"/>
            <ac:spMkLst>
              <pc:docMk/>
              <pc:sldMasterMk cId="0" sldId="2147483660"/>
              <pc:sldLayoutMk cId="0" sldId="2147483663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9:46:39.993" v="9" actId="790"/>
          <pc:sldLayoutMkLst>
            <pc:docMk/>
            <pc:sldMasterMk cId="0" sldId="2147483660"/>
            <pc:sldLayoutMk cId="0" sldId="2147483664"/>
          </pc:sldLayoutMkLst>
          <pc:spChg chg="mod">
            <ac:chgData name="Fake Test User" userId="SID-0" providerId="Test" clId="FakeClientId" dt="2021-08-09T09:46:39.993" v="9" actId="790"/>
            <ac:spMkLst>
              <pc:docMk/>
              <pc:sldMasterMk cId="0" sldId="2147483660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9:46:39.993" v="9" actId="790"/>
            <ac:spMkLst>
              <pc:docMk/>
              <pc:sldMasterMk cId="0" sldId="2147483660"/>
              <pc:sldLayoutMk cId="0" sldId="2147483664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9:46:39.993" v="9" actId="790"/>
            <ac:spMkLst>
              <pc:docMk/>
              <pc:sldMasterMk cId="0" sldId="2147483660"/>
              <pc:sldLayoutMk cId="0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21-08-09T09:46:39.993" v="9" actId="790"/>
            <ac:spMkLst>
              <pc:docMk/>
              <pc:sldMasterMk cId="0" sldId="2147483660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09T09:46:39.993" v="9" actId="790"/>
            <ac:spMkLst>
              <pc:docMk/>
              <pc:sldMasterMk cId="0" sldId="2147483660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09T09:46:39.993" v="9" actId="790"/>
            <ac:spMkLst>
              <pc:docMk/>
              <pc:sldMasterMk cId="0" sldId="2147483660"/>
              <pc:sldLayoutMk cId="0" sldId="2147483664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9:46:43.275" v="10" actId="790"/>
          <pc:sldLayoutMkLst>
            <pc:docMk/>
            <pc:sldMasterMk cId="0" sldId="2147483660"/>
            <pc:sldLayoutMk cId="0" sldId="2147483665"/>
          </pc:sldLayoutMkLst>
          <pc:spChg chg="mod">
            <ac:chgData name="Fake Test User" userId="SID-0" providerId="Test" clId="FakeClientId" dt="2021-08-09T09:46:43.275" v="10" actId="790"/>
            <ac:spMkLst>
              <pc:docMk/>
              <pc:sldMasterMk cId="0" sldId="2147483660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9:46:43.275" v="10" actId="790"/>
            <ac:spMkLst>
              <pc:docMk/>
              <pc:sldMasterMk cId="0" sldId="2147483660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9:46:43.275" v="10" actId="790"/>
            <ac:spMkLst>
              <pc:docMk/>
              <pc:sldMasterMk cId="0" sldId="2147483660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8-09T09:46:43.275" v="10" actId="790"/>
            <ac:spMkLst>
              <pc:docMk/>
              <pc:sldMasterMk cId="0" sldId="2147483660"/>
              <pc:sldLayoutMk cId="0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21-08-09T09:46:43.275" v="10" actId="790"/>
            <ac:spMkLst>
              <pc:docMk/>
              <pc:sldMasterMk cId="0" sldId="2147483660"/>
              <pc:sldLayoutMk cId="0" sldId="2147483665"/>
              <ac:spMk id="6" creationId="{00000000-0000-0000-0000-000000000000}"/>
            </ac:spMkLst>
          </pc:spChg>
          <pc:spChg chg="mod">
            <ac:chgData name="Fake Test User" userId="SID-0" providerId="Test" clId="FakeClientId" dt="2021-08-09T09:46:43.275" v="10" actId="790"/>
            <ac:spMkLst>
              <pc:docMk/>
              <pc:sldMasterMk cId="0" sldId="2147483660"/>
              <pc:sldLayoutMk cId="0" sldId="2147483665"/>
              <ac:spMk id="7" creationId="{00000000-0000-0000-0000-000000000000}"/>
            </ac:spMkLst>
          </pc:spChg>
          <pc:spChg chg="mod">
            <ac:chgData name="Fake Test User" userId="SID-0" providerId="Test" clId="FakeClientId" dt="2021-08-09T09:46:43.275" v="10" actId="790"/>
            <ac:spMkLst>
              <pc:docMk/>
              <pc:sldMasterMk cId="0" sldId="2147483660"/>
              <pc:sldLayoutMk cId="0" sldId="2147483665"/>
              <ac:spMk id="8" creationId="{00000000-0000-0000-0000-000000000000}"/>
            </ac:spMkLst>
          </pc:spChg>
          <pc:spChg chg="mod">
            <ac:chgData name="Fake Test User" userId="SID-0" providerId="Test" clId="FakeClientId" dt="2021-08-09T09:46:43.275" v="10" actId="790"/>
            <ac:spMkLst>
              <pc:docMk/>
              <pc:sldMasterMk cId="0" sldId="2147483660"/>
              <pc:sldLayoutMk cId="0" sldId="2147483665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9:46:46.212" v="11" actId="790"/>
          <pc:sldLayoutMkLst>
            <pc:docMk/>
            <pc:sldMasterMk cId="0" sldId="2147483660"/>
            <pc:sldLayoutMk cId="0" sldId="2147483666"/>
          </pc:sldLayoutMkLst>
          <pc:spChg chg="mod">
            <ac:chgData name="Fake Test User" userId="SID-0" providerId="Test" clId="FakeClientId" dt="2021-08-09T09:46:46.212" v="11" actId="790"/>
            <ac:spMkLst>
              <pc:docMk/>
              <pc:sldMasterMk cId="0" sldId="2147483660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9:46:46.212" v="11" actId="790"/>
            <ac:spMkLst>
              <pc:docMk/>
              <pc:sldMasterMk cId="0" sldId="2147483660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9:46:46.212" v="11" actId="790"/>
            <ac:spMkLst>
              <pc:docMk/>
              <pc:sldMasterMk cId="0" sldId="2147483660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09T09:46:46.212" v="11" actId="790"/>
            <ac:spMkLst>
              <pc:docMk/>
              <pc:sldMasterMk cId="0" sldId="2147483660"/>
              <pc:sldLayoutMk cId="0" sldId="2147483666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9:46:49.806" v="12" actId="790"/>
          <pc:sldLayoutMkLst>
            <pc:docMk/>
            <pc:sldMasterMk cId="0" sldId="2147483660"/>
            <pc:sldLayoutMk cId="0" sldId="2147483667"/>
          </pc:sldLayoutMkLst>
          <pc:spChg chg="mod">
            <ac:chgData name="Fake Test User" userId="SID-0" providerId="Test" clId="FakeClientId" dt="2021-08-09T09:46:49.806" v="12" actId="790"/>
            <ac:spMkLst>
              <pc:docMk/>
              <pc:sldMasterMk cId="0" sldId="2147483660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9:46:49.806" v="12" actId="790"/>
            <ac:spMkLst>
              <pc:docMk/>
              <pc:sldMasterMk cId="0" sldId="2147483660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9:46:49.806" v="12" actId="790"/>
            <ac:spMkLst>
              <pc:docMk/>
              <pc:sldMasterMk cId="0" sldId="2147483660"/>
              <pc:sldLayoutMk cId="0" sldId="2147483667"/>
              <ac:spMk id="4" creationId="{00000000-0000-0000-0000-000000000000}"/>
            </ac:spMkLst>
          </pc:spChg>
          <pc:spChg chg="mod">
            <ac:chgData name="Fake Test User" userId="SID-0" providerId="Test" clId="FakeClientId" dt="2021-08-09T09:46:49.806" v="12" actId="790"/>
            <ac:spMkLst>
              <pc:docMk/>
              <pc:sldMasterMk cId="0" sldId="2147483660"/>
              <pc:sldLayoutMk cId="0" sldId="2147483667"/>
              <ac:spMk id="5" creationId="{00000000-0000-0000-0000-000000000000}"/>
            </ac:spMkLst>
          </pc:spChg>
          <pc:spChg chg="mod">
            <ac:chgData name="Fake Test User" userId="SID-0" providerId="Test" clId="FakeClientId" dt="2021-08-09T09:46:49.806" v="12" actId="790"/>
            <ac:spMkLst>
              <pc:docMk/>
              <pc:sldMasterMk cId="0" sldId="2147483660"/>
              <pc:sldLayoutMk cId="0" sldId="2147483667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9:46:53.759" v="13" actId="790"/>
          <pc:sldLayoutMkLst>
            <pc:docMk/>
            <pc:sldMasterMk cId="0" sldId="2147483660"/>
            <pc:sldLayoutMk cId="0" sldId="2147483668"/>
          </pc:sldLayoutMkLst>
          <pc:spChg chg="mod">
            <ac:chgData name="Fake Test User" userId="SID-0" providerId="Test" clId="FakeClientId" dt="2021-08-09T09:46:53.759" v="13" actId="790"/>
            <ac:spMkLst>
              <pc:docMk/>
              <pc:sldMasterMk cId="0" sldId="2147483660"/>
              <pc:sldLayoutMk cId="0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9:46:53.759" v="13" actId="790"/>
            <ac:spMkLst>
              <pc:docMk/>
              <pc:sldMasterMk cId="0" sldId="2147483660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9:46:53.759" v="13" actId="790"/>
            <ac:spMkLst>
              <pc:docMk/>
              <pc:sldMasterMk cId="0" sldId="2147483660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09T09:46:53.759" v="13" actId="790"/>
            <ac:spMkLst>
              <pc:docMk/>
              <pc:sldMasterMk cId="0" sldId="2147483660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09T09:46:53.759" v="13" actId="790"/>
            <ac:spMkLst>
              <pc:docMk/>
              <pc:sldMasterMk cId="0" sldId="2147483660"/>
              <pc:sldLayoutMk cId="0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21-08-09T09:46:53.759" v="13" actId="790"/>
            <ac:spMkLst>
              <pc:docMk/>
              <pc:sldMasterMk cId="0" sldId="2147483660"/>
              <pc:sldLayoutMk cId="0" sldId="214748366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9:46:57.103" v="14" actId="790"/>
          <pc:sldLayoutMkLst>
            <pc:docMk/>
            <pc:sldMasterMk cId="0" sldId="2147483660"/>
            <pc:sldLayoutMk cId="0" sldId="2147483669"/>
          </pc:sldLayoutMkLst>
          <pc:spChg chg="mod">
            <ac:chgData name="Fake Test User" userId="SID-0" providerId="Test" clId="FakeClientId" dt="2021-08-09T09:46:57.103" v="14" actId="790"/>
            <ac:spMkLst>
              <pc:docMk/>
              <pc:sldMasterMk cId="0" sldId="2147483660"/>
              <pc:sldLayoutMk cId="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9:46:57.103" v="14" actId="790"/>
            <ac:spMkLst>
              <pc:docMk/>
              <pc:sldMasterMk cId="0" sldId="2147483660"/>
              <pc:sldLayoutMk cId="0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9:46:57.103" v="14" actId="790"/>
            <ac:spMkLst>
              <pc:docMk/>
              <pc:sldMasterMk cId="0" sldId="2147483660"/>
              <pc:sldLayoutMk cId="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9T09:46:57.103" v="14" actId="790"/>
            <ac:spMkLst>
              <pc:docMk/>
              <pc:sldMasterMk cId="0" sldId="2147483660"/>
              <pc:sldLayoutMk cId="0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9T09:46:57.103" v="14" actId="790"/>
            <ac:spMkLst>
              <pc:docMk/>
              <pc:sldMasterMk cId="0" sldId="2147483660"/>
              <pc:sldLayoutMk cId="0" sldId="2147483669"/>
              <ac:spMk id="6" creationId="{00000000-0000-0000-0000-000000000000}"/>
            </ac:spMkLst>
          </pc:spChg>
          <pc:spChg chg="mod">
            <ac:chgData name="Fake Test User" userId="SID-0" providerId="Test" clId="FakeClientId" dt="2021-08-09T09:46:57.103" v="14" actId="790"/>
            <ac:spMkLst>
              <pc:docMk/>
              <pc:sldMasterMk cId="0" sldId="2147483660"/>
              <pc:sldLayoutMk cId="0" sldId="2147483669"/>
              <ac:spMk id="7" creationId="{00000000-0000-0000-0000-000000000000}"/>
            </ac:spMkLst>
          </pc:spChg>
          <pc:spChg chg="mod">
            <ac:chgData name="Fake Test User" userId="SID-0" providerId="Test" clId="FakeClientId" dt="2021-08-09T09:46:57.103" v="14" actId="790"/>
            <ac:spMkLst>
              <pc:docMk/>
              <pc:sldMasterMk cId="0" sldId="2147483660"/>
              <pc:sldLayoutMk cId="0" sldId="2147483669"/>
              <ac:spMk id="8" creationId="{00000000-0000-0000-0000-000000000000}"/>
            </ac:spMkLst>
          </pc:spChg>
          <pc:spChg chg="mod">
            <ac:chgData name="Fake Test User" userId="SID-0" providerId="Test" clId="FakeClientId" dt="2021-08-09T09:46:57.103" v="14" actId="790"/>
            <ac:spMkLst>
              <pc:docMk/>
              <pc:sldMasterMk cId="0" sldId="2147483660"/>
              <pc:sldLayoutMk cId="0" sldId="2147483669"/>
              <ac:spMk id="9" creationId="{00000000-0000-0000-0000-000000000000}"/>
            </ac:spMkLst>
          </pc:spChg>
          <pc:spChg chg="mod">
            <ac:chgData name="Fake Test User" userId="SID-0" providerId="Test" clId="FakeClientId" dt="2021-08-09T09:46:57.103" v="14" actId="790"/>
            <ac:spMkLst>
              <pc:docMk/>
              <pc:sldMasterMk cId="0" sldId="2147483660"/>
              <pc:sldLayoutMk cId="0" sldId="2147483669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9:46:59.681" v="15" actId="790"/>
          <pc:sldLayoutMkLst>
            <pc:docMk/>
            <pc:sldMasterMk cId="0" sldId="2147483660"/>
            <pc:sldLayoutMk cId="0" sldId="2147483670"/>
          </pc:sldLayoutMkLst>
          <pc:spChg chg="mod">
            <ac:chgData name="Fake Test User" userId="SID-0" providerId="Test" clId="FakeClientId" dt="2021-08-09T09:46:59.681" v="15" actId="790"/>
            <ac:spMkLst>
              <pc:docMk/>
              <pc:sldMasterMk cId="0" sldId="2147483660"/>
              <pc:sldLayoutMk cId="0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9:46:59.681" v="15" actId="790"/>
            <ac:spMkLst>
              <pc:docMk/>
              <pc:sldMasterMk cId="0" sldId="2147483660"/>
              <pc:sldLayoutMk cId="0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9:46:59.681" v="15" actId="790"/>
            <ac:spMkLst>
              <pc:docMk/>
              <pc:sldMasterMk cId="0" sldId="2147483660"/>
              <pc:sldLayoutMk cId="0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21-08-09T09:46:59.681" v="15" actId="790"/>
            <ac:spMkLst>
              <pc:docMk/>
              <pc:sldMasterMk cId="0" sldId="2147483660"/>
              <pc:sldLayoutMk cId="0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21-08-09T09:46:59.681" v="15" actId="790"/>
            <ac:spMkLst>
              <pc:docMk/>
              <pc:sldMasterMk cId="0" sldId="2147483660"/>
              <pc:sldLayoutMk cId="0" sldId="214748367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9:47:02.806" v="16" actId="790"/>
          <pc:sldLayoutMkLst>
            <pc:docMk/>
            <pc:sldMasterMk cId="0" sldId="2147483660"/>
            <pc:sldLayoutMk cId="0" sldId="2147483671"/>
          </pc:sldLayoutMkLst>
          <pc:spChg chg="mod">
            <ac:chgData name="Fake Test User" userId="SID-0" providerId="Test" clId="FakeClientId" dt="2021-08-09T09:47:02.806" v="16" actId="790"/>
            <ac:spMkLst>
              <pc:docMk/>
              <pc:sldMasterMk cId="0" sldId="2147483660"/>
              <pc:sldLayoutMk cId="0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9:47:02.806" v="16" actId="790"/>
            <ac:spMkLst>
              <pc:docMk/>
              <pc:sldMasterMk cId="0" sldId="2147483660"/>
              <pc:sldLayoutMk cId="0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9:47:02.806" v="16" actId="790"/>
            <ac:spMkLst>
              <pc:docMk/>
              <pc:sldMasterMk cId="0" sldId="2147483660"/>
              <pc:sldLayoutMk cId="0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21-08-09T09:47:02.806" v="16" actId="790"/>
            <ac:spMkLst>
              <pc:docMk/>
              <pc:sldMasterMk cId="0" sldId="2147483660"/>
              <pc:sldLayoutMk cId="0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21-08-09T09:47:02.806" v="16" actId="790"/>
            <ac:spMkLst>
              <pc:docMk/>
              <pc:sldMasterMk cId="0" sldId="2147483660"/>
              <pc:sldLayoutMk cId="0" sldId="2147483671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>
            <a:extLst>
              <a:ext uri="{FF2B5EF4-FFF2-40B4-BE49-F238E27FC236}">
                <a16:creationId xmlns:a16="http://schemas.microsoft.com/office/drawing/2014/main" id="{1BCC4C14-9222-43B9-B877-2E57A71B6B7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>
            <a:extLst>
              <a:ext uri="{FF2B5EF4-FFF2-40B4-BE49-F238E27FC236}">
                <a16:creationId xmlns:a16="http://schemas.microsoft.com/office/drawing/2014/main" id="{4DFEA3B8-6970-4B26-B048-0F7CA66BDE1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3A64F3-C899-4801-A6C1-50FD3EEA4F55}" type="datetimeFigureOut">
              <a:rPr lang="et-EE" smtClean="0"/>
              <a:t>09.08.2021</a:t>
            </a:fld>
            <a:endParaRPr lang="et-EE"/>
          </a:p>
        </p:txBody>
      </p:sp>
      <p:sp>
        <p:nvSpPr>
          <p:cNvPr id="4" name="Jaluse kohatäide 3">
            <a:extLst>
              <a:ext uri="{FF2B5EF4-FFF2-40B4-BE49-F238E27FC236}">
                <a16:creationId xmlns:a16="http://schemas.microsoft.com/office/drawing/2014/main" id="{15CE41DC-25B0-48AD-B33F-A9582F3716F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5" name="Slaidinumbri kohatäide 4">
            <a:extLst>
              <a:ext uri="{FF2B5EF4-FFF2-40B4-BE49-F238E27FC236}">
                <a16:creationId xmlns:a16="http://schemas.microsoft.com/office/drawing/2014/main" id="{34EE5C4F-A54E-4C23-A1EF-1EB8B4D6CA4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57309C-061E-4C8E-A2C4-2D5D003D56F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326427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 noProof="0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3C60EB-149C-4B28-A66A-7943C709F6C8}" type="datetimeFigureOut">
              <a:rPr lang="et-EE" noProof="0" smtClean="0"/>
              <a:t>09.08.2021</a:t>
            </a:fld>
            <a:endParaRPr lang="et-EE" noProof="0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 noProof="0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 noProof="0"/>
              <a:t>Klõpsake juhtslaidi tekstilaadide redigeerimiseks</a:t>
            </a:r>
          </a:p>
          <a:p>
            <a:pPr lvl="1"/>
            <a:r>
              <a:rPr lang="et-EE" noProof="0"/>
              <a:t>Teine tase</a:t>
            </a:r>
          </a:p>
          <a:p>
            <a:pPr lvl="2"/>
            <a:r>
              <a:rPr lang="et-EE" noProof="0"/>
              <a:t>Kolmas tase</a:t>
            </a:r>
          </a:p>
          <a:p>
            <a:pPr lvl="3"/>
            <a:r>
              <a:rPr lang="et-EE" noProof="0"/>
              <a:t>Neljas tase</a:t>
            </a:r>
          </a:p>
          <a:p>
            <a:pPr lvl="4"/>
            <a:r>
              <a:rPr lang="et-EE" noProof="0"/>
              <a:t>Viies tase</a:t>
            </a: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 noProof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C86520-9773-4A5E-8851-583A27FA25CC}" type="slidenum">
              <a:rPr lang="et-EE" noProof="0" smtClean="0"/>
              <a:t>‹#›</a:t>
            </a:fld>
            <a:endParaRPr lang="et-EE" noProof="0"/>
          </a:p>
        </p:txBody>
      </p:sp>
    </p:spTree>
    <p:extLst>
      <p:ext uri="{BB962C8B-B14F-4D97-AF65-F5344CB8AC3E}">
        <p14:creationId xmlns:p14="http://schemas.microsoft.com/office/powerpoint/2010/main" val="5024271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C86520-9773-4A5E-8851-583A27FA25CC}" type="slidenum">
              <a:rPr lang="et-EE" smtClean="0"/>
              <a:t>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86036615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ealkiri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et-EE" noProof="0"/>
              <a:t>Klõpsake juhtslaidi pealkirjalaadi redigeerimiseks</a:t>
            </a:r>
            <a:endParaRPr kumimoji="0" lang="et-EE" noProof="0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et-EE" noProof="0"/>
              <a:t>Klõpsake juhtslaidi tekstilaadide redigeerimiseks</a:t>
            </a:r>
          </a:p>
          <a:p>
            <a:pPr lvl="1" rtl="0" eaLnBrk="1" latinLnBrk="0" hangingPunct="1"/>
            <a:r>
              <a:rPr lang="et-EE" noProof="0"/>
              <a:t>Teine tase</a:t>
            </a:r>
          </a:p>
          <a:p>
            <a:pPr lvl="2" rtl="0" eaLnBrk="1" latinLnBrk="0" hangingPunct="1"/>
            <a:r>
              <a:rPr lang="et-EE" noProof="0"/>
              <a:t>Kolmas tase</a:t>
            </a:r>
          </a:p>
          <a:p>
            <a:pPr lvl="3" rtl="0" eaLnBrk="1" latinLnBrk="0" hangingPunct="1"/>
            <a:r>
              <a:rPr lang="et-EE" noProof="0"/>
              <a:t>Neljas tase</a:t>
            </a:r>
          </a:p>
          <a:p>
            <a:pPr lvl="4" rtl="0" eaLnBrk="1" latinLnBrk="0" hangingPunct="1"/>
            <a:r>
              <a:rPr lang="et-EE" noProof="0"/>
              <a:t>Viies tase</a:t>
            </a:r>
            <a:endParaRPr kumimoji="0" lang="et-EE" noProof="0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D82FB76-DAEF-4BBB-B20C-C51E35691D71}" type="datetime1">
              <a:rPr lang="et-EE" noProof="0" smtClean="0"/>
              <a:t>09.08.2021</a:t>
            </a:fld>
            <a:endParaRPr lang="et-EE" noProof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t-EE" noProof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294C92D-0306-4E69-9CD3-20855E849650}" type="slidenum">
              <a:rPr kumimoji="0" lang="et-EE" noProof="0" smtClean="0"/>
              <a:t>‹#›</a:t>
            </a:fld>
            <a:endParaRPr kumimoji="0" lang="et-EE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ealkiri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rtlCol="0" anchor="b"/>
          <a:lstStyle>
            <a:lvl1pPr algn="l">
              <a:defRPr/>
            </a:lvl1pPr>
            <a:extLst/>
          </a:lstStyle>
          <a:p>
            <a:pPr rtl="0"/>
            <a:r>
              <a:rPr lang="et-EE" noProof="0"/>
              <a:t>Klõpsake juhteksemplari pealkirja laadi redigeerimiseks</a:t>
            </a:r>
            <a:endParaRPr kumimoji="0" lang="et-EE" noProof="0"/>
          </a:p>
        </p:txBody>
      </p:sp>
      <p:sp>
        <p:nvSpPr>
          <p:cNvPr id="22" name="Alapealkiri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 rtlCol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pPr rtl="0"/>
            <a:r>
              <a:rPr lang="et-EE" noProof="0"/>
              <a:t>Klõpsake juhteksemplari alapealkirja laadi redigeerimiseks</a:t>
            </a:r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A822466-CB0B-41F9-8AD9-F2F87F9B7297}" type="datetime1">
              <a:rPr lang="et-EE" noProof="0" smtClean="0"/>
              <a:t>09.08.2021</a:t>
            </a:fld>
            <a:endParaRPr lang="et-EE" noProof="0"/>
          </a:p>
        </p:txBody>
      </p:sp>
      <p:sp>
        <p:nvSpPr>
          <p:cNvPr id="20" name="Jaluse kohatäide 19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t-EE" noProof="0"/>
          </a:p>
        </p:txBody>
      </p:sp>
      <p:sp>
        <p:nvSpPr>
          <p:cNvPr id="10" name="Slaidinumbri kohatäide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294C92D-0306-4E69-9CD3-20855E849650}" type="slidenum">
              <a:rPr kumimoji="0" lang="et-EE" noProof="0" smtClean="0"/>
              <a:t>‹#›</a:t>
            </a:fld>
            <a:endParaRPr kumimoji="0" lang="et-EE" noProof="0"/>
          </a:p>
        </p:txBody>
      </p:sp>
      <p:sp>
        <p:nvSpPr>
          <p:cNvPr id="8" name="Ova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t-EE" noProof="0"/>
          </a:p>
        </p:txBody>
      </p:sp>
      <p:sp>
        <p:nvSpPr>
          <p:cNvPr id="9" name="Ova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t-EE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ne pealkiri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ne pealkiri 1"/>
          <p:cNvSpPr>
            <a:spLocks noGrp="1"/>
          </p:cNvSpPr>
          <p:nvPr>
            <p:ph type="title" orient="vert" hasCustomPrompt="1"/>
          </p:nvPr>
        </p:nvSpPr>
        <p:spPr>
          <a:xfrm>
            <a:off x="6858000" y="274639"/>
            <a:ext cx="1828800" cy="5851525"/>
          </a:xfrm>
        </p:spPr>
        <p:txBody>
          <a:bodyPr vert="eaVert" rtlCol="0"/>
          <a:lstStyle/>
          <a:p>
            <a:pPr rtl="0"/>
            <a:r>
              <a:rPr lang="et-EE" noProof="0"/>
              <a:t>Klõpsake juhtslaidi pealkirjalaadi redigeerimiseks</a:t>
            </a:r>
            <a:endParaRPr kumimoji="0" lang="et-EE" noProof="0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 hasCustomPrompt="1"/>
          </p:nvPr>
        </p:nvSpPr>
        <p:spPr>
          <a:xfrm>
            <a:off x="1143000" y="274640"/>
            <a:ext cx="5562600" cy="5851525"/>
          </a:xfrm>
        </p:spPr>
        <p:txBody>
          <a:bodyPr vert="eaVert" rtlCol="0"/>
          <a:lstStyle/>
          <a:p>
            <a:pPr lvl="0" rtl="0" eaLnBrk="1" latinLnBrk="0" hangingPunct="1"/>
            <a:r>
              <a:rPr lang="et-EE" noProof="0"/>
              <a:t>Klõpsake juhtslaidi tekstilaadide redigeerimiseks</a:t>
            </a:r>
          </a:p>
          <a:p>
            <a:pPr lvl="1" rtl="0" eaLnBrk="1" latinLnBrk="0" hangingPunct="1"/>
            <a:r>
              <a:rPr lang="et-EE" noProof="0"/>
              <a:t>Teine tase</a:t>
            </a:r>
          </a:p>
          <a:p>
            <a:pPr lvl="2" rtl="0" eaLnBrk="1" latinLnBrk="0" hangingPunct="1"/>
            <a:r>
              <a:rPr lang="et-EE" noProof="0"/>
              <a:t>Kolmas tase</a:t>
            </a:r>
          </a:p>
          <a:p>
            <a:pPr lvl="3" rtl="0" eaLnBrk="1" latinLnBrk="0" hangingPunct="1"/>
            <a:r>
              <a:rPr lang="et-EE" noProof="0"/>
              <a:t>Neljas tase</a:t>
            </a:r>
          </a:p>
          <a:p>
            <a:pPr lvl="4" rtl="0" eaLnBrk="1" latinLnBrk="0" hangingPunct="1"/>
            <a:r>
              <a:rPr lang="et-EE" noProof="0"/>
              <a:t>Viies tase</a:t>
            </a:r>
            <a:endParaRPr kumimoji="0" lang="et-EE" noProof="0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76AE874-161B-43DD-8523-ECA5FAAAD6B9}" type="datetime1">
              <a:rPr lang="et-EE" noProof="0" smtClean="0"/>
              <a:t>09.08.2021</a:t>
            </a:fld>
            <a:endParaRPr lang="et-EE" noProof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t-EE" noProof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294C92D-0306-4E69-9CD3-20855E849650}" type="slidenum">
              <a:rPr kumimoji="0" lang="et-EE" noProof="0" smtClean="0"/>
              <a:t>‹#›</a:t>
            </a:fld>
            <a:endParaRPr kumimoji="0" lang="et-EE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et-EE" noProof="0"/>
              <a:t>Klõpsake juhtslaidi pealkirjalaadi redigeerimiseks</a:t>
            </a:r>
            <a:endParaRPr kumimoji="0" lang="et-EE" noProof="0"/>
          </a:p>
        </p:txBody>
      </p:sp>
      <p:sp>
        <p:nvSpPr>
          <p:cNvPr id="3" name="Sisu kohatäide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et-EE" noProof="0"/>
              <a:t>Klõpsake juhtslaidi tekstilaadide redigeerimiseks</a:t>
            </a:r>
          </a:p>
          <a:p>
            <a:pPr lvl="1" rtl="0" eaLnBrk="1" latinLnBrk="0" hangingPunct="1"/>
            <a:r>
              <a:rPr lang="et-EE" noProof="0"/>
              <a:t>Teine tase</a:t>
            </a:r>
          </a:p>
          <a:p>
            <a:pPr lvl="2" rtl="0" eaLnBrk="1" latinLnBrk="0" hangingPunct="1"/>
            <a:r>
              <a:rPr lang="et-EE" noProof="0"/>
              <a:t>Kolmas tase</a:t>
            </a:r>
          </a:p>
          <a:p>
            <a:pPr lvl="3" rtl="0" eaLnBrk="1" latinLnBrk="0" hangingPunct="1"/>
            <a:r>
              <a:rPr lang="et-EE" noProof="0"/>
              <a:t>Neljas tase</a:t>
            </a:r>
          </a:p>
          <a:p>
            <a:pPr lvl="4" rtl="0" eaLnBrk="1" latinLnBrk="0" hangingPunct="1"/>
            <a:r>
              <a:rPr lang="et-EE" noProof="0"/>
              <a:t>Viies tase</a:t>
            </a:r>
            <a:endParaRPr kumimoji="0" lang="et-EE" noProof="0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50B00B6-8BA1-4A49-91FB-D4073E1965B9}" type="datetime1">
              <a:rPr lang="et-EE" noProof="0" smtClean="0"/>
              <a:t>09.08.2021</a:t>
            </a:fld>
            <a:endParaRPr lang="et-EE" noProof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t-EE" noProof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294C92D-0306-4E69-9CD3-20855E849650}" type="slidenum">
              <a:rPr kumimoji="0" lang="et-EE" noProof="0" smtClean="0"/>
              <a:t>‹#›</a:t>
            </a:fld>
            <a:endParaRPr kumimoji="0" lang="et-EE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stküli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t-EE" noProof="0"/>
          </a:p>
        </p:txBody>
      </p:sp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>
          <a:xfrm>
            <a:off x="2578392" y="2600325"/>
            <a:ext cx="6400800" cy="2286000"/>
          </a:xfrm>
        </p:spPr>
        <p:txBody>
          <a:bodyPr rtlCol="0"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pPr rtl="0"/>
            <a:r>
              <a:rPr lang="et-EE" noProof="0"/>
              <a:t>Klõpsake juhtslaidi pealkirjalaadi redigeerimiseks</a:t>
            </a:r>
            <a:endParaRPr kumimoji="0" lang="et-EE" noProof="0"/>
          </a:p>
        </p:txBody>
      </p:sp>
      <p:sp>
        <p:nvSpPr>
          <p:cNvPr id="3" name="Teksti kohatäide 2"/>
          <p:cNvSpPr>
            <a:spLocks noGrp="1"/>
          </p:cNvSpPr>
          <p:nvPr>
            <p:ph type="body" idx="1" hasCustomPrompt="1"/>
          </p:nvPr>
        </p:nvSpPr>
        <p:spPr>
          <a:xfrm>
            <a:off x="2578392" y="1066800"/>
            <a:ext cx="6400800" cy="1509712"/>
          </a:xfrm>
        </p:spPr>
        <p:txBody>
          <a:bodyPr rtlCol="0"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rtl="0" eaLnBrk="1" latinLnBrk="0" hangingPunct="1"/>
            <a:r>
              <a:rPr lang="et-EE" noProof="0"/>
              <a:t>Klõpsake juhtslaidi tekstilaadide redigeerimiseks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4CB007B-9EF6-4CD1-8652-2269507500B0}" type="datetime1">
              <a:rPr lang="et-EE" noProof="0" smtClean="0"/>
              <a:t>09.08.2021</a:t>
            </a:fld>
            <a:endParaRPr lang="et-EE" noProof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t-EE" noProof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294C92D-0306-4E69-9CD3-20855E849650}" type="slidenum">
              <a:rPr kumimoji="0" lang="et-EE" noProof="0" smtClean="0"/>
              <a:t>‹#›</a:t>
            </a:fld>
            <a:endParaRPr kumimoji="0" lang="et-EE" noProof="0"/>
          </a:p>
        </p:txBody>
      </p:sp>
      <p:sp>
        <p:nvSpPr>
          <p:cNvPr id="10" name="Ristküli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t-EE" noProof="0"/>
          </a:p>
        </p:txBody>
      </p:sp>
      <p:sp>
        <p:nvSpPr>
          <p:cNvPr id="8" name="Ova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t-EE" noProof="0"/>
          </a:p>
        </p:txBody>
      </p:sp>
      <p:sp>
        <p:nvSpPr>
          <p:cNvPr id="9" name="Ova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t-EE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>
          <a:xfrm>
            <a:off x="1435608" y="274320"/>
            <a:ext cx="7498080" cy="1143000"/>
          </a:xfrm>
        </p:spPr>
        <p:txBody>
          <a:bodyPr rtlCol="0"/>
          <a:lstStyle/>
          <a:p>
            <a:pPr rtl="0"/>
            <a:r>
              <a:rPr lang="et-EE" noProof="0"/>
              <a:t>Klõpsake juhtslaidi pealkirjalaadi redigeerimiseks</a:t>
            </a:r>
            <a:endParaRPr kumimoji="0" lang="et-EE" noProof="0"/>
          </a:p>
        </p:txBody>
      </p:sp>
      <p:sp>
        <p:nvSpPr>
          <p:cNvPr id="3" name="Sisu kohatäide 2"/>
          <p:cNvSpPr>
            <a:spLocks noGrp="1"/>
          </p:cNvSpPr>
          <p:nvPr>
            <p:ph sz="half" idx="1" hasCustomPrompt="1"/>
          </p:nvPr>
        </p:nvSpPr>
        <p:spPr>
          <a:xfrm>
            <a:off x="1435608" y="1524000"/>
            <a:ext cx="3657600" cy="466344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rtl="0" eaLnBrk="1" latinLnBrk="0" hangingPunct="1"/>
            <a:r>
              <a:rPr lang="et-EE" noProof="0"/>
              <a:t>Klõpsake juhtslaidi tekstilaadide redigeerimiseks</a:t>
            </a:r>
          </a:p>
          <a:p>
            <a:pPr lvl="1" rtl="0" eaLnBrk="1" latinLnBrk="0" hangingPunct="1"/>
            <a:r>
              <a:rPr lang="et-EE" noProof="0"/>
              <a:t>Teine tase</a:t>
            </a:r>
          </a:p>
          <a:p>
            <a:pPr lvl="2" rtl="0" eaLnBrk="1" latinLnBrk="0" hangingPunct="1"/>
            <a:r>
              <a:rPr lang="et-EE" noProof="0"/>
              <a:t>Kolmas tase</a:t>
            </a:r>
          </a:p>
          <a:p>
            <a:pPr lvl="3" rtl="0" eaLnBrk="1" latinLnBrk="0" hangingPunct="1"/>
            <a:r>
              <a:rPr lang="et-EE" noProof="0"/>
              <a:t>Neljas tase</a:t>
            </a:r>
          </a:p>
          <a:p>
            <a:pPr lvl="4" rtl="0" eaLnBrk="1" latinLnBrk="0" hangingPunct="1"/>
            <a:r>
              <a:rPr lang="et-EE" noProof="0"/>
              <a:t>Viies tase</a:t>
            </a:r>
            <a:endParaRPr kumimoji="0" lang="et-EE" noProof="0"/>
          </a:p>
        </p:txBody>
      </p:sp>
      <p:sp>
        <p:nvSpPr>
          <p:cNvPr id="4" name="Sisu kohatäide 3"/>
          <p:cNvSpPr>
            <a:spLocks noGrp="1"/>
          </p:cNvSpPr>
          <p:nvPr>
            <p:ph sz="half" idx="2" hasCustomPrompt="1"/>
          </p:nvPr>
        </p:nvSpPr>
        <p:spPr>
          <a:xfrm>
            <a:off x="5276088" y="1524000"/>
            <a:ext cx="3657600" cy="466344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rtl="0" eaLnBrk="1" latinLnBrk="0" hangingPunct="1"/>
            <a:r>
              <a:rPr lang="et-EE" noProof="0"/>
              <a:t>Klõpsake juhtslaidi tekstilaadide redigeerimiseks</a:t>
            </a:r>
          </a:p>
          <a:p>
            <a:pPr lvl="1" rtl="0" eaLnBrk="1" latinLnBrk="0" hangingPunct="1"/>
            <a:r>
              <a:rPr lang="et-EE" noProof="0"/>
              <a:t>Teine tase</a:t>
            </a:r>
          </a:p>
          <a:p>
            <a:pPr lvl="2" rtl="0" eaLnBrk="1" latinLnBrk="0" hangingPunct="1"/>
            <a:r>
              <a:rPr lang="et-EE" noProof="0"/>
              <a:t>Kolmas tase</a:t>
            </a:r>
          </a:p>
          <a:p>
            <a:pPr lvl="3" rtl="0" eaLnBrk="1" latinLnBrk="0" hangingPunct="1"/>
            <a:r>
              <a:rPr lang="et-EE" noProof="0"/>
              <a:t>Neljas tase</a:t>
            </a:r>
          </a:p>
          <a:p>
            <a:pPr lvl="4" rtl="0" eaLnBrk="1" latinLnBrk="0" hangingPunct="1"/>
            <a:r>
              <a:rPr lang="et-EE" noProof="0"/>
              <a:t>Viies tase</a:t>
            </a:r>
            <a:endParaRPr kumimoji="0" lang="et-EE" noProof="0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706AE1C-2B09-42BD-BE3D-D55231D066A2}" type="datetime1">
              <a:rPr lang="et-EE" noProof="0" smtClean="0"/>
              <a:t>09.08.2021</a:t>
            </a:fld>
            <a:endParaRPr lang="et-EE" noProof="0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t-EE" noProof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294C92D-0306-4E69-9CD3-20855E849650}" type="slidenum">
              <a:rPr kumimoji="0" lang="et-EE" noProof="0" smtClean="0"/>
              <a:t>‹#›</a:t>
            </a:fld>
            <a:endParaRPr kumimoji="0" lang="et-EE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>
          <a:xfrm>
            <a:off x="457200" y="5160336"/>
            <a:ext cx="8229600" cy="1143000"/>
          </a:xfrm>
        </p:spPr>
        <p:txBody>
          <a:bodyPr rtlCol="0" anchor="ctr"/>
          <a:lstStyle>
            <a:lvl1pPr algn="ctr">
              <a:defRPr sz="4500" b="1" cap="none" baseline="0"/>
            </a:lvl1pPr>
            <a:extLst/>
          </a:lstStyle>
          <a:p>
            <a:pPr rtl="0"/>
            <a:r>
              <a:rPr lang="et-EE" noProof="0"/>
              <a:t>Klõpsake juhtslaidi pealkirjalaadi redigeerimiseks</a:t>
            </a:r>
            <a:endParaRPr kumimoji="0" lang="et-EE" noProof="0"/>
          </a:p>
        </p:txBody>
      </p:sp>
      <p:sp>
        <p:nvSpPr>
          <p:cNvPr id="3" name="Teksti kohatäide 2"/>
          <p:cNvSpPr>
            <a:spLocks noGrp="1"/>
          </p:cNvSpPr>
          <p:nvPr>
            <p:ph type="body" idx="1" hasCustomPrompt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rtlCol="0"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rtl="0" eaLnBrk="1" latinLnBrk="0" hangingPunct="1"/>
            <a:r>
              <a:rPr lang="et-EE" noProof="0"/>
              <a:t>Klõpsake juhtslaidi tekstilaadide redigeerimiseks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3" hasCustomPrompt="1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rtlCol="0"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rtl="0" eaLnBrk="1" latinLnBrk="0" hangingPunct="1"/>
            <a:r>
              <a:rPr lang="et-EE" noProof="0"/>
              <a:t>Klõpsake juhtslaidi tekstilaadide redigeerimiseks</a:t>
            </a:r>
          </a:p>
        </p:txBody>
      </p:sp>
      <p:sp>
        <p:nvSpPr>
          <p:cNvPr id="5" name="Sisu kohatäide 4"/>
          <p:cNvSpPr>
            <a:spLocks noGrp="1"/>
          </p:cNvSpPr>
          <p:nvPr>
            <p:ph sz="quarter" idx="2" hasCustomPrompt="1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 rtlCol="0"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rtl="0" eaLnBrk="1" latinLnBrk="0" hangingPunct="1"/>
            <a:r>
              <a:rPr lang="et-EE" noProof="0"/>
              <a:t>Klõpsake juhtslaidi tekstilaadide redigeerimiseks</a:t>
            </a:r>
          </a:p>
          <a:p>
            <a:pPr lvl="1" rtl="0" eaLnBrk="1" latinLnBrk="0" hangingPunct="1"/>
            <a:r>
              <a:rPr lang="et-EE" noProof="0"/>
              <a:t>Teine tase</a:t>
            </a:r>
          </a:p>
          <a:p>
            <a:pPr lvl="2" rtl="0" eaLnBrk="1" latinLnBrk="0" hangingPunct="1"/>
            <a:r>
              <a:rPr lang="et-EE" noProof="0"/>
              <a:t>Kolmas tase</a:t>
            </a:r>
          </a:p>
          <a:p>
            <a:pPr lvl="3" rtl="0" eaLnBrk="1" latinLnBrk="0" hangingPunct="1"/>
            <a:r>
              <a:rPr lang="et-EE" noProof="0"/>
              <a:t>Neljas tase</a:t>
            </a:r>
          </a:p>
          <a:p>
            <a:pPr lvl="4" rtl="0" eaLnBrk="1" latinLnBrk="0" hangingPunct="1"/>
            <a:r>
              <a:rPr lang="et-EE" noProof="0"/>
              <a:t>Viies tase</a:t>
            </a:r>
            <a:endParaRPr kumimoji="0" lang="et-EE" noProof="0"/>
          </a:p>
        </p:txBody>
      </p:sp>
      <p:sp>
        <p:nvSpPr>
          <p:cNvPr id="6" name="Sisu kohatäide 5"/>
          <p:cNvSpPr>
            <a:spLocks noGrp="1"/>
          </p:cNvSpPr>
          <p:nvPr>
            <p:ph sz="quarter" idx="4" hasCustomPrompt="1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 rtlCol="0"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rtl="0" eaLnBrk="1" latinLnBrk="0" hangingPunct="1"/>
            <a:r>
              <a:rPr lang="et-EE" noProof="0"/>
              <a:t>Klõpsake juhtslaidi tekstilaadide redigeerimiseks</a:t>
            </a:r>
          </a:p>
          <a:p>
            <a:pPr lvl="1" rtl="0" eaLnBrk="1" latinLnBrk="0" hangingPunct="1"/>
            <a:r>
              <a:rPr lang="et-EE" noProof="0"/>
              <a:t>Teine tase</a:t>
            </a:r>
          </a:p>
          <a:p>
            <a:pPr lvl="2" rtl="0" eaLnBrk="1" latinLnBrk="0" hangingPunct="1"/>
            <a:r>
              <a:rPr lang="et-EE" noProof="0"/>
              <a:t>Kolmas tase</a:t>
            </a:r>
          </a:p>
          <a:p>
            <a:pPr lvl="3" rtl="0" eaLnBrk="1" latinLnBrk="0" hangingPunct="1"/>
            <a:r>
              <a:rPr lang="et-EE" noProof="0"/>
              <a:t>Neljas tase</a:t>
            </a:r>
          </a:p>
          <a:p>
            <a:pPr lvl="4" rtl="0" eaLnBrk="1" latinLnBrk="0" hangingPunct="1"/>
            <a:r>
              <a:rPr lang="et-EE" noProof="0"/>
              <a:t>Viies tase</a:t>
            </a:r>
            <a:endParaRPr kumimoji="0" lang="et-EE" noProof="0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29FF03C-82E0-45FF-B5C1-13236FC081D5}" type="datetime1">
              <a:rPr lang="et-EE" noProof="0" smtClean="0"/>
              <a:t>09.08.2021</a:t>
            </a:fld>
            <a:endParaRPr lang="et-EE" noProof="0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t-EE" noProof="0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294C92D-0306-4E69-9CD3-20855E849650}" type="slidenum">
              <a:rPr kumimoji="0" lang="et-EE" noProof="0" smtClean="0"/>
              <a:t>‹#›</a:t>
            </a:fld>
            <a:endParaRPr kumimoji="0" lang="et-EE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>
          <a:xfrm>
            <a:off x="1435608" y="274320"/>
            <a:ext cx="7498080" cy="1143000"/>
          </a:xfrm>
        </p:spPr>
        <p:txBody>
          <a:bodyPr rtlCol="0" anchor="ctr"/>
          <a:lstStyle/>
          <a:p>
            <a:pPr rtl="0"/>
            <a:r>
              <a:rPr lang="et-EE" noProof="0"/>
              <a:t>Klõpsake juhtslaidi pealkirjalaadi redigeerimiseks</a:t>
            </a:r>
            <a:endParaRPr kumimoji="0" lang="et-EE" noProof="0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5489BA9-DDFA-48A3-ACC7-E08435047701}" type="datetime1">
              <a:rPr lang="et-EE" noProof="0" smtClean="0"/>
              <a:t>09.08.2021</a:t>
            </a:fld>
            <a:endParaRPr lang="et-EE" noProof="0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t-EE" noProof="0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294C92D-0306-4E69-9CD3-20855E849650}" type="slidenum">
              <a:rPr kumimoji="0" lang="et-EE" noProof="0" smtClean="0"/>
              <a:t>‹#›</a:t>
            </a:fld>
            <a:endParaRPr kumimoji="0" lang="et-EE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stküli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t-EE" noProof="0"/>
          </a:p>
        </p:txBody>
      </p:sp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106BEBD-14F0-4F05-8386-FF3B148D72D2}" type="datetime1">
              <a:rPr lang="et-EE" noProof="0" smtClean="0"/>
              <a:t>09.08.2021</a:t>
            </a:fld>
            <a:endParaRPr lang="et-EE" noProof="0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t-EE" noProof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294C92D-0306-4E69-9CD3-20855E849650}" type="slidenum">
              <a:rPr kumimoji="0" lang="et-EE" noProof="0" smtClean="0"/>
              <a:t>‹#›</a:t>
            </a:fld>
            <a:endParaRPr kumimoji="0" lang="et-EE" noProof="0"/>
          </a:p>
        </p:txBody>
      </p:sp>
      <p:sp>
        <p:nvSpPr>
          <p:cNvPr id="6" name="Ristküli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t-EE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rtlCol="0"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pPr rtl="0"/>
            <a:r>
              <a:rPr lang="et-EE" noProof="0"/>
              <a:t>Klõpsake juhtslaidi pealkirjalaadi redigeerimiseks</a:t>
            </a:r>
            <a:endParaRPr kumimoji="0" lang="et-EE" noProof="0"/>
          </a:p>
        </p:txBody>
      </p:sp>
      <p:sp>
        <p:nvSpPr>
          <p:cNvPr id="3" name="Teksti kohatäide 2"/>
          <p:cNvSpPr>
            <a:spLocks noGrp="1"/>
          </p:cNvSpPr>
          <p:nvPr>
            <p:ph type="body" idx="2" hasCustomPrompt="1"/>
          </p:nvPr>
        </p:nvSpPr>
        <p:spPr>
          <a:xfrm>
            <a:off x="457200" y="1406964"/>
            <a:ext cx="3810000" cy="698500"/>
          </a:xfrm>
        </p:spPr>
        <p:txBody>
          <a:bodyPr rtlCol="0"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rtl="0" eaLnBrk="1" latinLnBrk="0" hangingPunct="1"/>
            <a:r>
              <a:rPr lang="et-EE" noProof="0"/>
              <a:t>Klõpsake juhtslaidi tekstilaadide redigeerimiseks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1" hasCustomPrompt="1"/>
          </p:nvPr>
        </p:nvSpPr>
        <p:spPr>
          <a:xfrm>
            <a:off x="457200" y="2133600"/>
            <a:ext cx="8153400" cy="399256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rtl="0" eaLnBrk="1" latinLnBrk="0" hangingPunct="1"/>
            <a:r>
              <a:rPr lang="et-EE" noProof="0"/>
              <a:t>Klõpsake juhtslaidi tekstilaadide redigeerimiseks</a:t>
            </a:r>
          </a:p>
          <a:p>
            <a:pPr lvl="1" rtl="0" eaLnBrk="1" latinLnBrk="0" hangingPunct="1"/>
            <a:r>
              <a:rPr lang="et-EE" noProof="0"/>
              <a:t>Teine tase</a:t>
            </a:r>
          </a:p>
          <a:p>
            <a:pPr lvl="2" rtl="0" eaLnBrk="1" latinLnBrk="0" hangingPunct="1"/>
            <a:r>
              <a:rPr lang="et-EE" noProof="0"/>
              <a:t>Kolmas tase</a:t>
            </a:r>
          </a:p>
          <a:p>
            <a:pPr lvl="3" rtl="0" eaLnBrk="1" latinLnBrk="0" hangingPunct="1"/>
            <a:r>
              <a:rPr lang="et-EE" noProof="0"/>
              <a:t>Neljas tase</a:t>
            </a:r>
          </a:p>
          <a:p>
            <a:pPr lvl="4" rtl="0" eaLnBrk="1" latinLnBrk="0" hangingPunct="1"/>
            <a:r>
              <a:rPr lang="et-EE" noProof="0"/>
              <a:t>Viies tase</a:t>
            </a:r>
            <a:endParaRPr kumimoji="0" lang="et-EE" noProof="0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59169F2-43DA-43D0-AA2E-A503C6206F3D}" type="datetime1">
              <a:rPr lang="et-EE" noProof="0" smtClean="0"/>
              <a:t>09.08.2021</a:t>
            </a:fld>
            <a:endParaRPr lang="et-EE" noProof="0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t-EE" noProof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294C92D-0306-4E69-9CD3-20855E849650}" type="slidenum">
              <a:rPr kumimoji="0" lang="et-EE" noProof="0" smtClean="0"/>
              <a:t>‹#›</a:t>
            </a:fld>
            <a:endParaRPr kumimoji="0" lang="et-EE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ealdise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>
          <a:xfrm>
            <a:off x="5886896" y="1066800"/>
            <a:ext cx="2743200" cy="1981200"/>
          </a:xfrm>
        </p:spPr>
        <p:txBody>
          <a:bodyPr rtlCol="0"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pPr rtl="0"/>
            <a:r>
              <a:rPr lang="et-EE" noProof="0"/>
              <a:t>Klõpsake juhtslaidi pealkirjalaadi redigeerimiseks</a:t>
            </a:r>
            <a:endParaRPr kumimoji="0" lang="et-EE" noProof="0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6186417-BA34-4D3D-A089-A2053CF1B9AF}" type="datetime1">
              <a:rPr lang="et-EE" noProof="0" smtClean="0"/>
              <a:t>09.08.2021</a:t>
            </a:fld>
            <a:endParaRPr lang="et-EE" noProof="0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t-EE" noProof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294C92D-0306-4E69-9CD3-20855E849650}" type="slidenum">
              <a:rPr kumimoji="0" lang="et-EE" noProof="0" smtClean="0"/>
              <a:t>‹#›</a:t>
            </a:fld>
            <a:endParaRPr kumimoji="0" lang="et-EE" noProof="0"/>
          </a:p>
        </p:txBody>
      </p:sp>
      <p:sp>
        <p:nvSpPr>
          <p:cNvPr id="8" name="Ristküli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t-EE" sz="3200" kern="1200" noProof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rtlCol="0"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lang="et-EE" noProof="0"/>
              <a:t>Pildi lisamiseks klõpsake ikooni</a:t>
            </a:r>
            <a:endParaRPr kumimoji="0" lang="et-EE" noProof="0"/>
          </a:p>
        </p:txBody>
      </p:sp>
      <p:sp>
        <p:nvSpPr>
          <p:cNvPr id="9" name="Vooskeem: Prots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t-EE" noProof="0"/>
          </a:p>
        </p:txBody>
      </p:sp>
      <p:sp>
        <p:nvSpPr>
          <p:cNvPr id="10" name="Vooskeem: Prots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t-EE" noProof="0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 hasCustomPrompt="1"/>
          </p:nvPr>
        </p:nvSpPr>
        <p:spPr>
          <a:xfrm>
            <a:off x="838200" y="4800600"/>
            <a:ext cx="4419600" cy="762000"/>
          </a:xfrm>
        </p:spPr>
        <p:txBody>
          <a:bodyPr rtlCol="0"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rtl="0" eaLnBrk="1" latinLnBrk="0" hangingPunct="1"/>
            <a:r>
              <a:rPr lang="et-EE" noProof="0"/>
              <a:t>Klõpsake juhtslaidi tekstilaadide redigeerimiseks</a:t>
            </a:r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ktor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t-EE" noProof="0"/>
          </a:p>
        </p:txBody>
      </p:sp>
      <p:sp>
        <p:nvSpPr>
          <p:cNvPr id="8" name="Ova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t-EE" noProof="0"/>
          </a:p>
        </p:txBody>
      </p:sp>
      <p:sp>
        <p:nvSpPr>
          <p:cNvPr id="11" name="Rõngas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t-EE" noProof="0"/>
          </a:p>
        </p:txBody>
      </p:sp>
      <p:sp>
        <p:nvSpPr>
          <p:cNvPr id="12" name="Ristküli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t-EE" noProof="0"/>
          </a:p>
        </p:txBody>
      </p:sp>
      <p:sp>
        <p:nvSpPr>
          <p:cNvPr id="5" name="Pealkirja kohatäid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rtlCol="0" anchor="ctr">
            <a:normAutofit/>
          </a:bodyPr>
          <a:lstStyle/>
          <a:p>
            <a:pPr rtl="0"/>
            <a:r>
              <a:rPr lang="et-EE" noProof="0"/>
              <a:t>Klõpsake juhtslaidi pealkirjalaadi redigeerimiseks</a:t>
            </a:r>
            <a:endParaRPr kumimoji="0" lang="et-EE" noProof="0"/>
          </a:p>
        </p:txBody>
      </p:sp>
      <p:sp>
        <p:nvSpPr>
          <p:cNvPr id="9" name="Teksti kohatäid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 rtl="0" eaLnBrk="1" latinLnBrk="0" hangingPunct="1"/>
            <a:r>
              <a:rPr lang="et-EE" noProof="0" dirty="0"/>
              <a:t>Klõpsake juhtslaidi tekstilaadide redigeerimiseks</a:t>
            </a:r>
          </a:p>
          <a:p>
            <a:pPr lvl="1" rtl="0" eaLnBrk="1" latinLnBrk="0" hangingPunct="1"/>
            <a:r>
              <a:rPr lang="et-EE" noProof="0" dirty="0"/>
              <a:t>Teine tase</a:t>
            </a:r>
          </a:p>
          <a:p>
            <a:pPr lvl="2" rtl="0" eaLnBrk="1" latinLnBrk="0" hangingPunct="1"/>
            <a:r>
              <a:rPr lang="et-EE" noProof="0" dirty="0"/>
              <a:t>Kolmas tase</a:t>
            </a:r>
          </a:p>
          <a:p>
            <a:pPr lvl="3" rtl="0" eaLnBrk="1" latinLnBrk="0" hangingPunct="1"/>
            <a:r>
              <a:rPr lang="et-EE" noProof="0" dirty="0"/>
              <a:t>Neljas tase</a:t>
            </a:r>
          </a:p>
          <a:p>
            <a:pPr lvl="4" rtl="0" eaLnBrk="1" latinLnBrk="0" hangingPunct="1"/>
            <a:r>
              <a:rPr lang="et-EE" noProof="0" dirty="0"/>
              <a:t>Viies tase</a:t>
            </a:r>
            <a:endParaRPr kumimoji="0" lang="et-EE" noProof="0" dirty="0"/>
          </a:p>
        </p:txBody>
      </p:sp>
      <p:sp>
        <p:nvSpPr>
          <p:cNvPr id="24" name="Kuupäeva kohatäid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rtlCol="0"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rtl="0" eaLnBrk="1" latinLnBrk="0" hangingPunct="1"/>
            <a:fld id="{7C5B7F9E-411B-4076-A472-76C37D9E4B3B}" type="datetime1">
              <a:rPr lang="et-EE" noProof="0" smtClean="0"/>
              <a:t>09.08.2021</a:t>
            </a:fld>
            <a:endParaRPr lang="et-EE" sz="1200" noProof="0" dirty="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Jaluse kohatäid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rtlCol="0"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rtl="0"/>
            <a:endParaRPr kumimoji="0" lang="et-EE" sz="1200" noProof="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aidinumbri kohatä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rtlCol="0"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rtl="0" eaLnBrk="1" latinLnBrk="0" hangingPunct="1"/>
            <a:fld id="{6294C92D-0306-4E69-9CD3-20855E849650}" type="slidenum">
              <a:rPr kumimoji="0" lang="et-EE" noProof="0" smtClean="0"/>
              <a:t>‹#›</a:t>
            </a:fld>
            <a:endParaRPr kumimoji="0" lang="et-EE" sz="1200" noProof="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istküli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t-EE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31197474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Pööripäev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Solstice</ap:Template>
  <ap:TotalTime>1</ap:TotalTime>
  <ap:Words>1</ap:Words>
  <ap:PresentationFormat>Ekraaniseanss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Kasutatud fondid</vt:lpstr>
      </vt:variant>
      <vt:variant>
        <vt:i4>4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</vt:i4>
      </vt:variant>
    </vt:vector>
  </ap:HeadingPairs>
  <ap:TitlesOfParts>
    <vt:vector baseType="lpstr" size="6">
      <vt:lpstr>Calibri</vt:lpstr>
      <vt:lpstr>Gill Sans MT</vt:lpstr>
      <vt:lpstr>Verdana</vt:lpstr>
      <vt:lpstr>Wingdings 2</vt:lpstr>
      <vt:lpstr>Pööripäev</vt:lpstr>
      <vt:lpstr>PowerPointi esitlus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2014-09-16T21:40:01Z</dcterms:created>
  <dcterms:modified xsi:type="dcterms:W3CDTF">2021-08-09T09:47:38Z</dcterms:modified>
</cp:coreProperties>
</file>