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6:36:05.054" v="17" actId="790"/>
      <pc:docMkLst>
        <pc:docMk/>
      </pc:docMkLst>
      <pc:sldChg chg="modSp mod modNotes">
        <pc:chgData name="Fake Test User" userId="SID-0" providerId="Test" clId="FakeClientId" dt="2021-08-09T06:34:58.990" v="4" actId="790"/>
        <pc:sldMkLst>
          <pc:docMk/>
          <pc:sldMk cId="3040542470" sldId="256"/>
        </pc:sldMkLst>
        <pc:spChg chg="mod">
          <ac:chgData name="Fake Test User" userId="SID-0" providerId="Test" clId="FakeClientId" dt="2021-08-09T06:34:51.755" v="3" actId="790"/>
          <ac:spMkLst>
            <pc:docMk/>
            <pc:sldMk cId="304054247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6:34:51.755" v="3" actId="790"/>
          <ac:spMkLst>
            <pc:docMk/>
            <pc:sldMk cId="304054247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6:35:58.085" v="1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6:35:08.240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9T06:35:08.240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9T06:35:08.240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09T06:35:08.240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09T06:35:08.240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9T06:35:08.240" v="5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09T06:35:11.193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6:35:11.193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35:11.193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6:35:11.193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6:35:11.193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6:35:11.193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9T06:35:11.193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13.833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6:35:13.833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13.833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13.833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13.833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35:13.833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18.458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6:35:18.458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18.458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18.458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18.458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35:18.458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35:18.458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6:35:18.458" v="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29.351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6:35:29.351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33.382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6:35:33.382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33.382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33.382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33.382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41.788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6:35:41.788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41.788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41.788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46.132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6:35:46.132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46.132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46.132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46.132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35:46.132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35:46.132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51.585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6:35:51.585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51.585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51.585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51.585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35:51.585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35:51.585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54.788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6:35:54.788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54.788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54.788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54.788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35:54.788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35:58.085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6:35:58.085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35:58.085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35:58.085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35:58.085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35:58.085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91139872-2982-4A90-B35E-8123C0C55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9AFA1B7B-72CB-47A9-8E38-5F941C816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1A0E-374B-4A3F-8FD8-7C16C2E70D8B}" type="datetimeFigureOut">
              <a:rPr lang="et-EE" smtClean="0"/>
              <a:t>09.08.2021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493A1BC-40F0-4AA1-ADA1-E08919E3AD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95583A3A-2CB7-4F6F-95E2-C046F3493E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E6337-FF73-46C6-864F-2694DB6403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89464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5A305-74BF-421A-8611-23FD1930B634}" type="datetimeFigureOut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juhtslaidi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1EA62-0897-4A83-9E87-B74273BD39F2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486244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C1EA62-0897-4A83-9E87-B74273BD39F2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707456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A49C0C-1BC2-4995-83CD-16259C347271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õrdhaarne kolmnur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rtlCol="0" anchor="b">
            <a:normAutofit/>
          </a:bodyPr>
          <a:lstStyle>
            <a:lvl1pPr algn="r">
              <a:defRPr sz="4400"/>
            </a:lvl1pPr>
          </a:lstStyle>
          <a:p>
            <a:pPr rtl="0"/>
            <a:r>
              <a:rPr lang="et-EE" noProof="0"/>
              <a:t>Klõpsake juhteksemplari pealkirja laadi redigeerimiseks</a:t>
            </a:r>
            <a:endParaRPr kumimoji="0" lang="et-EE" noProof="0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 rtlCol="0"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rtlCol="0" anchor="t"/>
          <a:lstStyle>
            <a:lvl1pPr algn="r">
              <a:defRPr sz="1000"/>
            </a:lvl1pPr>
          </a:lstStyle>
          <a:p>
            <a:pPr rtl="0"/>
            <a:fld id="{75DBAB0A-9214-4CB5-83F8-0F4BAF8C0B09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rtlCol="0" anchor="b"/>
          <a:lstStyle>
            <a:lvl1pPr algn="r">
              <a:defRPr sz="1100"/>
            </a:lvl1pPr>
          </a:lstStyle>
          <a:p>
            <a:pPr rtl="0"/>
            <a:endParaRPr kumimoji="0" lang="et-EE" noProof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rtlCol="0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7AA341-9E40-4253-A29B-5338B4AE8767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 rtlCol="0"/>
          <a:lstStyle/>
          <a:p>
            <a:pPr rtl="0"/>
            <a:fld id="{89F6A4D1-9133-4896-A7BB-10B36EB3A889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äisnurkne kolmnur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kumimoji="0" lang="et-EE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õrdhaarne kolmnur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 rtlCol="0"/>
          <a:lstStyle/>
          <a:p>
            <a:pPr rtl="0"/>
            <a:fld id="{5AC99EFC-2C8F-4BB4-9242-1673D24541CB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  <p:cxnSp>
        <p:nvCxnSpPr>
          <p:cNvPr id="11" name="Sirgkonnek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irgkonnek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rtlCol="0" anchor="ctr"/>
          <a:lstStyle>
            <a:lvl1pPr marL="0" algn="l">
              <a:buNone/>
              <a:defRPr sz="3600" b="1" cap="none" baseline="0"/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rtlCol="0"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 algn="l">
              <a:defRPr/>
            </a:lvl1pPr>
          </a:lstStyle>
          <a:p>
            <a:pPr rtl="0"/>
            <a:r>
              <a:rPr lang="et"/>
              <a:t>Klõpsake juhtslaidi pealkirjalaadi redigeerimiseks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t"/>
              <a:t>Klõpsake juhtslaidi tekstilaadide redigeerimiseks</a:t>
            </a:r>
          </a:p>
          <a:p>
            <a:pPr lvl="1" rtl="0" eaLnBrk="1" latinLnBrk="0" hangingPunct="1"/>
            <a:r>
              <a:rPr lang="et"/>
              <a:t>Teine tase</a:t>
            </a:r>
          </a:p>
          <a:p>
            <a:pPr lvl="2" rtl="0" eaLnBrk="1" latinLnBrk="0" hangingPunct="1"/>
            <a:r>
              <a:rPr lang="et"/>
              <a:t>Kolmas tase</a:t>
            </a:r>
          </a:p>
          <a:p>
            <a:pPr lvl="3" rtl="0" eaLnBrk="1" latinLnBrk="0" hangingPunct="1"/>
            <a:r>
              <a:rPr lang="et"/>
              <a:t>Neljas tase</a:t>
            </a:r>
          </a:p>
          <a:p>
            <a:pPr lvl="4" rtl="0" eaLnBrk="1" latinLnBrk="0" hangingPunct="1"/>
            <a:r>
              <a:rPr lang="et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t"/>
              <a:t>Klõpsake juhtslaidi tekstilaadide redigeerimiseks</a:t>
            </a:r>
          </a:p>
          <a:p>
            <a:pPr lvl="1" rtl="0" eaLnBrk="1" latinLnBrk="0" hangingPunct="1"/>
            <a:r>
              <a:rPr lang="et"/>
              <a:t>Teine tase</a:t>
            </a:r>
          </a:p>
          <a:p>
            <a:pPr lvl="2" rtl="0" eaLnBrk="1" latinLnBrk="0" hangingPunct="1"/>
            <a:r>
              <a:rPr lang="et"/>
              <a:t>Kolmas tase</a:t>
            </a:r>
          </a:p>
          <a:p>
            <a:pPr lvl="3" rtl="0" eaLnBrk="1" latinLnBrk="0" hangingPunct="1"/>
            <a:r>
              <a:rPr lang="et"/>
              <a:t>Neljas tase</a:t>
            </a:r>
          </a:p>
          <a:p>
            <a:pPr lvl="4" rtl="0" eaLnBrk="1" latinLnBrk="0" hangingPunct="1"/>
            <a:r>
              <a:rPr lang="et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FEE1F8FE-2F95-4CC9-8869-84D5A10F9F2B}" type="datetime1">
              <a:rPr lang="et-EE" smtClean="0"/>
              <a:t>09.08.2021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 rtlCol="0"/>
          <a:lstStyle/>
          <a:p>
            <a:pPr rtl="0"/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rtlCol="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 rtlCol="0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 rtlCol="0"/>
          <a:lstStyle/>
          <a:p>
            <a:pPr rtl="0"/>
            <a:fld id="{9C69F4D8-3152-4D84-9725-32F4F2DB4FD8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="0"/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851134-3475-4183-959A-29CDBB8E613C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206E9338-BDFE-4645-8D92-DA4522F3C2D4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rtlCol="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 rtlCol="0"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01C277E2-E0B8-4054-9AC8-57F970188903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ealdise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rtlCol="0" anchor="b"/>
          <a:lstStyle>
            <a:lvl1pPr marL="0" algn="l">
              <a:buNone/>
              <a:defRPr sz="3000" b="0" cap="all" baseline="0"/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t-EE" noProof="0"/>
              <a:t>Pildi lisamiseks klõpsake ikooni</a:t>
            </a:r>
            <a:endParaRPr kumimoji="0"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5A62D51F-3BF1-4211-9C27-EDA74C870D0E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 rtlCol="0"/>
          <a:lstStyle>
            <a:lvl1pPr algn="ctr">
              <a:defRPr sz="900"/>
            </a:lvl1pPr>
          </a:lstStyle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äisnurkne kolmnur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cxnSp>
        <p:nvCxnSpPr>
          <p:cNvPr id="8" name="Sirgkonnek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irgkonnek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rtl="0"/>
            <a:fld id="{895A0CA8-5F08-48A5-B205-FB32491E1A32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rtl="0"/>
            <a:endParaRPr kumimoji="0" lang="et-EE" noProof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rtl="0"/>
            <a:fld id="{A3DCDF73-85D2-4237-9B32-053DBDB0C312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Hoog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Verve</ap:Template>
  <ap:TotalTime>2</ap:TotalTime>
  <ap:Words>1</ap:Words>
  <ap:PresentationFormat>Ekraaniseanss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ap:HeadingPairs>
  <ap:TitlesOfParts>
    <vt:vector baseType="lpstr" size="6">
      <vt:lpstr>Calibri</vt:lpstr>
      <vt:lpstr>Century Gothic</vt:lpstr>
      <vt:lpstr>Verdana</vt:lpstr>
      <vt:lpstr>Wingdings 2</vt:lpstr>
      <vt:lpstr>Hoog</vt:lpstr>
      <vt:lpstr>PowerPointi esitlus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2014-09-16T21:41:32Z</dcterms:created>
  <dcterms:modified xsi:type="dcterms:W3CDTF">2021-08-09T06:36:37Z</dcterms:modified>
</cp:coreProperties>
</file>