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663" autoAdjust="0"/>
  </p:normalViewPr>
  <p:slideViewPr>
    <p:cSldViewPr snapToGrid="0">
      <p:cViewPr varScale="1">
        <p:scale>
          <a:sx n="128" d="100"/>
          <a:sy n="128" d="100"/>
        </p:scale>
        <p:origin x="30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8F74A26-E36E-47F7-BF32-651736053AB9}" type="datetime1">
              <a:rPr lang="et-EE" smtClean="0"/>
              <a:pPr algn="r" rtl="0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99FC44F-16F1-4F32-B6F8-C08F9008121E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t-EE" noProof="0" smtClean="0"/>
              <a:t>‹#›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427671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nni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väli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et-EE" noProof="0" dirty="0" smtClean="0"/>
              <a:t>see tunnitus tõendab et</a:t>
            </a:r>
            <a:endParaRPr lang="et-EE" noProof="0" dirty="0"/>
          </a:p>
        </p:txBody>
      </p:sp>
      <p:sp>
        <p:nvSpPr>
          <p:cNvPr id="8" name="Tekstiväli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et-EE" noProof="0" dirty="0" smtClean="0"/>
              <a:t>on edukalt läbinud kursuse</a:t>
            </a:r>
            <a:endParaRPr lang="et-EE" noProof="0" dirty="0"/>
          </a:p>
        </p:txBody>
      </p:sp>
      <p:sp>
        <p:nvSpPr>
          <p:cNvPr id="9" name="Teksti kohatäide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et-EE" noProof="0" dirty="0" smtClean="0"/>
              <a:t>lisage siia kursuse nimi</a:t>
            </a:r>
            <a:endParaRPr lang="et-EE" noProof="0" dirty="0"/>
          </a:p>
        </p:txBody>
      </p:sp>
      <p:sp>
        <p:nvSpPr>
          <p:cNvPr id="10" name="Teksti kohatäide 11"/>
          <p:cNvSpPr txBox="1">
            <a:spLocks/>
          </p:cNvSpPr>
          <p:nvPr userDrawn="1"/>
        </p:nvSpPr>
        <p:spPr>
          <a:xfrm>
            <a:off x="1447799" y="5257800"/>
            <a:ext cx="1054423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t-EE" sz="1400" cap="none" noProof="0" dirty="0" smtClean="0">
                <a:latin typeface="Gabriola" panose="04040605051002020D02" pitchFamily="82" charset="0"/>
              </a:rPr>
              <a:t>Allkirjastanud</a:t>
            </a:r>
            <a:endParaRPr lang="et-EE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Teksti kohatäide 11"/>
          <p:cNvSpPr txBox="1">
            <a:spLocks/>
          </p:cNvSpPr>
          <p:nvPr userDrawn="1"/>
        </p:nvSpPr>
        <p:spPr>
          <a:xfrm>
            <a:off x="5791199" y="5257800"/>
            <a:ext cx="696745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t-EE" sz="1400" cap="none" noProof="0" dirty="0" smtClean="0">
                <a:latin typeface="Gabriola" panose="04040605051002020D02" pitchFamily="82" charset="0"/>
              </a:rPr>
              <a:t>Kuupäev</a:t>
            </a:r>
            <a:endParaRPr lang="et-EE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Sirgkonnektor 11"/>
          <p:cNvCxnSpPr/>
          <p:nvPr userDrawn="1"/>
        </p:nvCxnSpPr>
        <p:spPr>
          <a:xfrm>
            <a:off x="2421653" y="5486400"/>
            <a:ext cx="2988547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 userDrawn="1"/>
        </p:nvCxnSpPr>
        <p:spPr>
          <a:xfrm>
            <a:off x="6421171" y="5486400"/>
            <a:ext cx="131312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 kohatäide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09930" y="5193220"/>
            <a:ext cx="132437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4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et-EE" noProof="0" dirty="0" smtClean="0"/>
              <a:t>lisage kuupäev</a:t>
            </a:r>
            <a:endParaRPr lang="et-EE" noProof="0" dirty="0"/>
          </a:p>
        </p:txBody>
      </p:sp>
      <p:sp>
        <p:nvSpPr>
          <p:cNvPr id="16" name="Teksti kohatäide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60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et-EE" noProof="0" dirty="0" smtClean="0"/>
              <a:t>Saaja nimi</a:t>
            </a:r>
            <a:endParaRPr lang="et-EE" noProof="0" dirty="0"/>
          </a:p>
        </p:txBody>
      </p:sp>
      <p:sp>
        <p:nvSpPr>
          <p:cNvPr id="17" name="Tekstiväli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et-EE" sz="4800" noProof="0" dirty="0" smtClean="0"/>
              <a:t>Koolitustunnistus</a:t>
            </a:r>
            <a:endParaRPr lang="et-EE" sz="4800" noProof="0" dirty="0"/>
          </a:p>
        </p:txBody>
      </p:sp>
      <p:sp>
        <p:nvSpPr>
          <p:cNvPr id="15" name="Raam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Rühm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Vabakuju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0" name="Vabakuju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</p:grpSp>
      <p:grpSp>
        <p:nvGrpSpPr>
          <p:cNvPr id="21" name="Rühm 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Vabakuju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3" name="Vabakuju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4" name="Vabakuju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5" name="Vabakuju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6" name="Vabakuju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7" name="Vabakuju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8" name="Vabakuju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29" name="Vabakuju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0" name="Vabakuju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1" name="Vabakuju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2" name="Vabakuju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3" name="Vabakuju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4" name="Vabakuju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5" name="Vabakuju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6" name="Vabakuju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7" name="Vabakuju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8" name="Vabakuju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39" name="Vabakuju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0" name="Vabakuju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1" name="Vabakuju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2" name="Vabakuju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3" name="Vabakuju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4" name="Vabakuju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5" name="Vabakuju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6" name="Vabakuju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7" name="Vabakuju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8" name="Vabakuju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49" name="Vabakuju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0" name="Vabakuju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1" name="Vabakuju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2" name="Vabakuju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3" name="Vabakuju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4" name="Vabakuju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5" name="Vabakuju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6" name="Vabakuju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7" name="Vabakuju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8" name="Vabakuju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59" name="Vabakuju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0" name="Vabakuju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1" name="Vabakuju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2" name="Vabakuju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3" name="Vabakuju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4" name="Vabakuju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5" name="Vabakuju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6" name="Vabakuju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7" name="Vabakuju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8" name="Vabakuju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69" name="Vabakuju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0" name="Vabakuju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1" name="Vabakuju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2" name="Vabakuju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3" name="Vabakuju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4" name="Vabakuju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5" name="Vabakuju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6" name="Vabakuju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7" name="Vabakuju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8" name="Vabakuju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79" name="Vabakuju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0" name="Vabakuju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1" name="Vabakuju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2" name="Vabakuju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3" name="Vabakuju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4" name="Vabakuju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5" name="Vabakuju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6" name="Vabakuju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7" name="Vabakuju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8" name="Vabakuju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89" name="Vabakuju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90" name="Vabakuju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91" name="Vabakuju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</p:grpSp>
      <p:sp>
        <p:nvSpPr>
          <p:cNvPr id="92" name="Ristkülik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1600" noProof="0" dirty="0"/>
          </a:p>
        </p:txBody>
      </p:sp>
      <p:grpSp>
        <p:nvGrpSpPr>
          <p:cNvPr id="93" name="Rühm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Vabakuju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  <p:sp>
          <p:nvSpPr>
            <p:cNvPr id="95" name="Vabakuju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t-EE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ksti kohatäide 11"/>
          <p:cNvSpPr txBox="1">
            <a:spLocks/>
          </p:cNvSpPr>
          <p:nvPr userDrawn="1"/>
        </p:nvSpPr>
        <p:spPr>
          <a:xfrm>
            <a:off x="1447799" y="5257800"/>
            <a:ext cx="993949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t-EE" sz="1400" cap="none" noProof="0" dirty="0" smtClean="0">
                <a:latin typeface="Gabriola" panose="04040605051002020D02" pitchFamily="82" charset="0"/>
              </a:rPr>
              <a:t>Allkirjastanud</a:t>
            </a:r>
            <a:endParaRPr lang="et-EE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91" name="Teksti kohatäide 11"/>
          <p:cNvSpPr txBox="1">
            <a:spLocks/>
          </p:cNvSpPr>
          <p:nvPr userDrawn="1"/>
        </p:nvSpPr>
        <p:spPr>
          <a:xfrm>
            <a:off x="5791200" y="5257800"/>
            <a:ext cx="66675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t-EE" sz="1400" cap="none" noProof="0" dirty="0" smtClean="0">
                <a:latin typeface="Gabriola" panose="04040605051002020D02" pitchFamily="82" charset="0"/>
              </a:rPr>
              <a:t>Kuupäev</a:t>
            </a:r>
            <a:endParaRPr lang="et-EE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92" name="Sirgkonnektor 91"/>
          <p:cNvCxnSpPr/>
          <p:nvPr userDrawn="1"/>
        </p:nvCxnSpPr>
        <p:spPr>
          <a:xfrm>
            <a:off x="2441748" y="5486400"/>
            <a:ext cx="2968452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irgkonnektor 92"/>
          <p:cNvCxnSpPr/>
          <p:nvPr userDrawn="1"/>
        </p:nvCxnSpPr>
        <p:spPr>
          <a:xfrm>
            <a:off x="6457950" y="5486400"/>
            <a:ext cx="127635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CBD5C-4902-41D1-9141-AC5866BA1372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t-EE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 kohatäide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t"/>
              <a:t>Microsoft Office 2013 koolituskursuse</a:t>
            </a:r>
            <a:endParaRPr lang="en-US" dirty="0"/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t" dirty="0"/>
              <a:t>23. september 2012</a:t>
            </a:r>
            <a:endParaRPr lang="en-US" dirty="0"/>
          </a:p>
        </p:txBody>
      </p:sp>
      <p:sp>
        <p:nvSpPr>
          <p:cNvPr id="10" name="Teksti kohatäide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t" dirty="0"/>
              <a:t>Kaspar Vaher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olitustunnistus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Ekraaniseanss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Koolitustunnistus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2013-12-18T14:03:24Z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