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howGuides="1">
      <p:cViewPr varScale="1">
        <p:scale>
          <a:sx n="132" d="100"/>
          <a:sy n="132" d="100"/>
        </p:scale>
        <p:origin x="936" y="132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355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t-EE" sz="1200"/>
            </a:lvl1pPr>
          </a:lstStyle>
          <a:p>
            <a:endParaRPr lang="et-EE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t-EE" sz="1200"/>
            </a:lvl1pPr>
          </a:lstStyle>
          <a:p>
            <a:fld id="{C69B1E1D-1656-4BF3-B39D-523606D6DB44}" type="datetimeFigureOut">
              <a:rPr lang="et-EE"/>
              <a:t>29.11.2013</a:t>
            </a:fld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t-EE" sz="1200"/>
            </a:lvl1pPr>
          </a:lstStyle>
          <a:p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t-EE" sz="1200"/>
            </a:lvl1pPr>
          </a:lstStyle>
          <a:p>
            <a:fld id="{624149B6-8CC3-4B9A-BCBF-5AF8A7649FF2}" type="slidenum">
              <a:rPr lang="et-EE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t-EE" sz="1200"/>
            </a:lvl1pPr>
          </a:lstStyle>
          <a:p>
            <a:endParaRPr lang="et-EE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t-EE" sz="1200"/>
            </a:lvl1pPr>
          </a:lstStyle>
          <a:p>
            <a:fld id="{A85FC044-1321-463A-86E8-35D85A959797}" type="datetimeFigureOut">
              <a:rPr lang="et-EE"/>
              <a:t>29.11.2013</a:t>
            </a:fld>
            <a:endParaRPr lang="et-EE" dirty="0"/>
          </a:p>
        </p:txBody>
      </p:sp>
      <p:sp>
        <p:nvSpPr>
          <p:cNvPr id="4" name="Slaidi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 dirty="0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t-EE" sz="1200"/>
            </a:lvl1pPr>
          </a:lstStyle>
          <a:p>
            <a:endParaRPr lang="et-EE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t-EE" sz="1200"/>
            </a:lvl1pPr>
          </a:lstStyle>
          <a:p>
            <a:fld id="{86AA99EE-A2C0-4BE5-BB96-1FDEE1D6095A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et-EE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et-EE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et-EE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et-EE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et-EE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et-EE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et-EE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et-EE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et-EE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nni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 kohatäide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t-EE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t-EE" sz="1637"/>
            </a:lvl2pPr>
            <a:lvl3pPr marL="0" indent="0" algn="ctr" latinLnBrk="0">
              <a:spcBef>
                <a:spcPts val="0"/>
              </a:spcBef>
              <a:buNone/>
              <a:defRPr lang="et-EE" sz="1637"/>
            </a:lvl3pPr>
            <a:lvl4pPr marL="0" indent="0" algn="ctr" latinLnBrk="0">
              <a:spcBef>
                <a:spcPts val="0"/>
              </a:spcBef>
              <a:buNone/>
              <a:defRPr lang="et-EE" sz="1637"/>
            </a:lvl4pPr>
            <a:lvl5pPr marL="0" indent="0" algn="ctr" latinLnBrk="0">
              <a:spcBef>
                <a:spcPts val="0"/>
              </a:spcBef>
              <a:buNone/>
              <a:defRPr lang="et-EE" sz="1637"/>
            </a:lvl5pPr>
          </a:lstStyle>
          <a:p>
            <a:pPr lvl="0"/>
            <a:r>
              <a:rPr lang="et-EE" dirty="0"/>
              <a:t>Tunnistuse tüüp</a:t>
            </a:r>
          </a:p>
        </p:txBody>
      </p:sp>
      <p:sp>
        <p:nvSpPr>
          <p:cNvPr id="20" name="Teksti kohatäide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et-EE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t-EE" sz="1637"/>
            </a:lvl2pPr>
            <a:lvl3pPr marL="0" indent="0" algn="ctr" latinLnBrk="0">
              <a:spcBef>
                <a:spcPts val="0"/>
              </a:spcBef>
              <a:buNone/>
              <a:defRPr lang="et-EE" sz="1637"/>
            </a:lvl3pPr>
            <a:lvl4pPr marL="0" indent="0" algn="ctr" latinLnBrk="0">
              <a:spcBef>
                <a:spcPts val="0"/>
              </a:spcBef>
              <a:buNone/>
              <a:defRPr lang="et-EE" sz="1637"/>
            </a:lvl4pPr>
            <a:lvl5pPr marL="0" indent="0" algn="ctr" latinLnBrk="0">
              <a:spcBef>
                <a:spcPts val="0"/>
              </a:spcBef>
              <a:buNone/>
              <a:defRPr lang="et-EE" sz="1637"/>
            </a:lvl5pPr>
          </a:lstStyle>
          <a:p>
            <a:pPr lvl="0"/>
            <a:r>
              <a:rPr lang="et-EE" dirty="0"/>
              <a:t>[panuse / </a:t>
            </a:r>
            <a:r>
              <a:rPr lang="et-EE" dirty="0" err="1"/>
              <a:t>aukirja</a:t>
            </a:r>
            <a:r>
              <a:rPr lang="et-EE" dirty="0"/>
              <a:t> andmise põhjuse kirjeldus]</a:t>
            </a:r>
          </a:p>
        </p:txBody>
      </p:sp>
      <p:sp>
        <p:nvSpPr>
          <p:cNvPr id="9" name="Teksti kohatäide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t-EE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t-EE" sz="1637"/>
            </a:lvl2pPr>
            <a:lvl3pPr marL="0" indent="0" algn="ctr" latinLnBrk="0">
              <a:spcBef>
                <a:spcPts val="0"/>
              </a:spcBef>
              <a:buNone/>
              <a:defRPr lang="et-EE" sz="1637"/>
            </a:lvl3pPr>
            <a:lvl4pPr marL="0" indent="0" algn="ctr" latinLnBrk="0">
              <a:spcBef>
                <a:spcPts val="0"/>
              </a:spcBef>
              <a:buNone/>
              <a:defRPr lang="et-EE" sz="1637"/>
            </a:lvl4pPr>
            <a:lvl5pPr marL="0" indent="0" algn="ctr" latinLnBrk="0">
              <a:spcBef>
                <a:spcPts val="0"/>
              </a:spcBef>
              <a:buNone/>
              <a:defRPr lang="et-EE" sz="1637"/>
            </a:lvl5pPr>
          </a:lstStyle>
          <a:p>
            <a:pPr lvl="0"/>
            <a:r>
              <a:rPr lang="et-EE" dirty="0"/>
              <a:t>Saaja nimi</a:t>
            </a:r>
          </a:p>
        </p:txBody>
      </p:sp>
      <p:sp>
        <p:nvSpPr>
          <p:cNvPr id="21" name="Teksti kohatäide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et-EE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t-EE" sz="1637"/>
            </a:lvl2pPr>
            <a:lvl3pPr marL="0" indent="0" algn="ctr" latinLnBrk="0">
              <a:spcBef>
                <a:spcPts val="0"/>
              </a:spcBef>
              <a:buNone/>
              <a:defRPr lang="et-EE" sz="1637"/>
            </a:lvl3pPr>
            <a:lvl4pPr marL="0" indent="0" algn="ctr" latinLnBrk="0">
              <a:spcBef>
                <a:spcPts val="0"/>
              </a:spcBef>
              <a:buNone/>
              <a:defRPr lang="et-EE" sz="1637"/>
            </a:lvl4pPr>
            <a:lvl5pPr marL="0" indent="0" algn="ctr" latinLnBrk="0">
              <a:spcBef>
                <a:spcPts val="0"/>
              </a:spcBef>
              <a:buNone/>
              <a:defRPr lang="et-EE" sz="1637"/>
            </a:lvl5pPr>
          </a:lstStyle>
          <a:p>
            <a:pPr lvl="0"/>
            <a:r>
              <a:rPr lang="et-EE" dirty="0"/>
              <a:t>[Lisage siia tekst, nagu „Sellega tunnustatakse”]</a:t>
            </a:r>
          </a:p>
        </p:txBody>
      </p:sp>
      <p:cxnSp>
        <p:nvCxnSpPr>
          <p:cNvPr id="24" name="Sirgkonnekto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irgkonnekto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ksti kohatäide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t-EE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t-EE" sz="1637"/>
            </a:lvl2pPr>
            <a:lvl3pPr marL="0" indent="0" algn="ctr" latinLnBrk="0">
              <a:spcBef>
                <a:spcPts val="0"/>
              </a:spcBef>
              <a:buNone/>
              <a:defRPr lang="et-EE" sz="1637"/>
            </a:lvl3pPr>
            <a:lvl4pPr marL="0" indent="0" algn="ctr" latinLnBrk="0">
              <a:spcBef>
                <a:spcPts val="0"/>
              </a:spcBef>
              <a:buNone/>
              <a:defRPr lang="et-EE" sz="1637"/>
            </a:lvl4pPr>
            <a:lvl5pPr marL="0" indent="0" algn="ctr" latinLnBrk="0">
              <a:spcBef>
                <a:spcPts val="0"/>
              </a:spcBef>
              <a:buNone/>
              <a:defRPr lang="et-EE" sz="1637"/>
            </a:lvl5pPr>
          </a:lstStyle>
          <a:p>
            <a:pPr lvl="0"/>
            <a:r>
              <a:rPr lang="et-EE" dirty="0" err="1"/>
              <a:t>Aukirja</a:t>
            </a:r>
            <a:r>
              <a:rPr lang="et-EE" dirty="0"/>
              <a:t> väljaandja nimi/ametinimetus</a:t>
            </a:r>
          </a:p>
        </p:txBody>
      </p:sp>
      <p:sp>
        <p:nvSpPr>
          <p:cNvPr id="30" name="Teksti kohatäide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t-EE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t-EE" sz="1637"/>
            </a:lvl2pPr>
            <a:lvl3pPr marL="0" indent="0" algn="ctr" latinLnBrk="0">
              <a:spcBef>
                <a:spcPts val="0"/>
              </a:spcBef>
              <a:buNone/>
              <a:defRPr lang="et-EE" sz="1637"/>
            </a:lvl3pPr>
            <a:lvl4pPr marL="0" indent="0" algn="ctr" latinLnBrk="0">
              <a:spcBef>
                <a:spcPts val="0"/>
              </a:spcBef>
              <a:buNone/>
              <a:defRPr lang="et-EE" sz="1637"/>
            </a:lvl4pPr>
            <a:lvl5pPr marL="0" indent="0" algn="ctr" latinLnBrk="0">
              <a:spcBef>
                <a:spcPts val="0"/>
              </a:spcBef>
              <a:buNone/>
              <a:defRPr lang="et-EE" sz="1637"/>
            </a:lvl5pPr>
          </a:lstStyle>
          <a:p>
            <a:pPr lvl="0"/>
            <a:r>
              <a:rPr lang="et-EE" dirty="0"/>
              <a:t>Kuupäev</a:t>
            </a:r>
          </a:p>
        </p:txBody>
      </p:sp>
      <p:cxnSp>
        <p:nvCxnSpPr>
          <p:cNvPr id="4" name="Sirgkonnek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irgkonnek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lt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et-EE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et-EE"/>
              <a:pPr/>
              <a:t>29.11.2013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et-EE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et-EE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 lang="et-EE" smtClean="0"/>
              <a:pPr/>
              <a:t>‹#›</a:t>
            </a:fld>
            <a:endParaRPr lang="et-EE" dirty="0"/>
          </a:p>
        </p:txBody>
      </p:sp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t-EE" dirty="0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lang="et-EE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et-EE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et-EE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t-EE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t-EE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t-EE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t-EE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t-EE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t-EE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t-EE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26250" rtl="0" eaLnBrk="1" latinLnBrk="0" hangingPunct="1">
        <a:defRPr lang="et-EE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et-EE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et-EE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et-EE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et-EE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et-EE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et-EE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et-EE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et-EE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 kohatäid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Lõpetamistunnistus</a:t>
            </a:r>
          </a:p>
        </p:txBody>
      </p:sp>
      <p:sp>
        <p:nvSpPr>
          <p:cNvPr id="18" name="Teksti kohatäide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t-EE" dirty="0"/>
              <a:t>ärialaste oskuste omandamise kava</a:t>
            </a:r>
          </a:p>
          <a:p>
            <a:r>
              <a:rPr lang="et-EE" dirty="0"/>
              <a:t>eduka läbimise eest</a:t>
            </a:r>
          </a:p>
        </p:txBody>
      </p:sp>
      <p:sp>
        <p:nvSpPr>
          <p:cNvPr id="16" name="Teksti kohatäide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Rene Mägi</a:t>
            </a:r>
          </a:p>
        </p:txBody>
      </p:sp>
      <p:sp>
        <p:nvSpPr>
          <p:cNvPr id="12" name="Teksti kohatäide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t-EE" dirty="0"/>
              <a:t>Sellega tunnustatakse</a:t>
            </a:r>
          </a:p>
        </p:txBody>
      </p:sp>
      <p:sp>
        <p:nvSpPr>
          <p:cNvPr id="17" name="Teksti kohatäide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t-EE" dirty="0"/>
              <a:t>Mari Kuusk, programmi koordinaator</a:t>
            </a:r>
          </a:p>
        </p:txBody>
      </p:sp>
      <p:sp>
        <p:nvSpPr>
          <p:cNvPr id="19" name="Teksti kohatäide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t-EE" dirty="0"/>
              <a:t>3. aprill 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nnistus">
  <a:themeElements>
    <a:clrScheme name="Tunnistus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lang="et-EE"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lang="et-EE"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0E84B0-8EAE-4609-A43E-46FBD0185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6464DD-FE04-4794-AF35-7D06D816A1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3D597B-66D3-4E31-88A9-9EC86543888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Ekraaniseanss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Tunnistus</vt:lpstr>
      <vt:lpstr>PowerPointi esitlus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2013-07-30T13:24:31Z</dcterms:created>
  <dcterms:modified xsi:type="dcterms:W3CDTF">2013-11-29T07:24:41Z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