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 varScale="1">
        <p:scale>
          <a:sx n="103" d="100"/>
          <a:sy n="103" d="100"/>
        </p:scale>
        <p:origin x="930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71995B2-13F6-4FF4-84F6-A65F0E7B5532}" type="datetime1">
              <a:rPr lang="et-EE" smtClean="0"/>
              <a:pPr algn="r" rtl="0"/>
              <a:t>17.12.2013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F1D4753-8DED-4491-ADE2-6425F83CF93B}" type="datetime1">
              <a:rPr lang="et-EE" smtClean="0"/>
              <a:pPr/>
              <a:t>17.12.2013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 baseline="0" noProof="0" dirty="0" smtClean="0"/>
              <a:t>Esimese näidisvisiitkaardi muutmiseks asendage selle sisu oma sisuga. Logo asendamiseks oma logoga valige pilt "asendage </a:t>
            </a:r>
            <a:r>
              <a:rPr lang="et-EE" baseline="0" noProof="0" dirty="0" err="1" smtClean="0"/>
              <a:t>LOGOga</a:t>
            </a:r>
            <a:r>
              <a:rPr lang="et-EE" baseline="0" noProof="0" dirty="0" smtClean="0"/>
              <a:t>" ja klõpsake menüü Pildiriistad alammenüü Vorming nuppu Muuda pilti.</a:t>
            </a:r>
          </a:p>
          <a:p>
            <a:pPr rtl="0"/>
            <a:endParaRPr lang="et-EE" baseline="0" noProof="0" dirty="0" smtClean="0"/>
          </a:p>
          <a:p>
            <a:pPr rtl="0"/>
            <a:r>
              <a:rPr lang="et-EE" baseline="0" noProof="0" dirty="0" smtClean="0"/>
              <a:t>Või kui eelistate alustada puhtalt lehelt, klõpsake uue lehe lisamiseks menüü Avaleht nuppu Uus slaid. Nüüd sisestage tühjadesse kohatäidetesse oma tekst ja klõpsake oma logo lisamiseks käsku Lisa pilt.</a:t>
            </a:r>
            <a:endParaRPr lang="et-EE" noProof="0" dirty="0" smtClean="0"/>
          </a:p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itkaardid (10 ja ena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ärviplok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70" name="Teksti kohatäide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69" name="Teksti kohatäide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24" name="Teksti kohatäide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75" name="Teksti kohatäide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125" name="Teksti kohatäide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136" name="Teksti kohatäide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6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137" name="Teksti kohatäide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6" y="3595685"/>
            <a:ext cx="5930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148" name="Teksti kohatäide 31"/>
          <p:cNvSpPr>
            <a:spLocks noGrp="1"/>
          </p:cNvSpPr>
          <p:nvPr>
            <p:ph type="body" sz="quarter" idx="84" hasCustomPrompt="1"/>
          </p:nvPr>
        </p:nvSpPr>
        <p:spPr>
          <a:xfrm>
            <a:off x="1116000" y="3474052"/>
            <a:ext cx="1017601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49" name="Teksti kohatäide 31"/>
          <p:cNvSpPr>
            <a:spLocks noGrp="1"/>
          </p:cNvSpPr>
          <p:nvPr>
            <p:ph type="body" sz="quarter" idx="85" hasCustomPrompt="1"/>
          </p:nvPr>
        </p:nvSpPr>
        <p:spPr>
          <a:xfrm>
            <a:off x="1219200" y="3595685"/>
            <a:ext cx="917261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61" name="värviplok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62" name="Teksti kohatäide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163" name="Teksti kohatäide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64" name="Teksti kohatäide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165" name="Teksti kohatäide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166" name="Teksti kohatäide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167" name="Teksti kohatäide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6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168" name="Teksti kohatäide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6" y="3595685"/>
            <a:ext cx="5930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169" name="Teksti kohatäide 31"/>
          <p:cNvSpPr>
            <a:spLocks noGrp="1"/>
          </p:cNvSpPr>
          <p:nvPr>
            <p:ph type="body" sz="quarter" idx="93" hasCustomPrompt="1"/>
          </p:nvPr>
        </p:nvSpPr>
        <p:spPr>
          <a:xfrm>
            <a:off x="2944800" y="3474052"/>
            <a:ext cx="1017601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70" name="Teksti kohatäide 31"/>
          <p:cNvSpPr>
            <a:spLocks noGrp="1"/>
          </p:cNvSpPr>
          <p:nvPr>
            <p:ph type="body" sz="quarter" idx="94" hasCustomPrompt="1"/>
          </p:nvPr>
        </p:nvSpPr>
        <p:spPr>
          <a:xfrm>
            <a:off x="3048000" y="3595685"/>
            <a:ext cx="9172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72" name="värviplok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73" name="Teksti kohatäide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174" name="Teksti kohatäide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75" name="Teksti kohatäide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176" name="Teksti kohatäide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177" name="Teksti kohatäide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178" name="Teksti kohatäide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179" name="Teksti kohatäide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592228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180" name="Teksti kohatäide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777200" y="3474052"/>
            <a:ext cx="1014846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81" name="Teksti kohatäide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876800" y="3595685"/>
            <a:ext cx="91810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83" name="värviplok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84" name="Teksti kohatäide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185" name="Teksti kohatäide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86" name="Teksti kohatäide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187" name="Teksti kohatäide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188" name="Teksti kohatäide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189" name="Teksti kohatäide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6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190" name="Teksti kohatäide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6" y="3595685"/>
            <a:ext cx="5930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191" name="Teksti kohatäide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602400" y="3474052"/>
            <a:ext cx="1017601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92" name="Teksti kohatäide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705600" y="3595685"/>
            <a:ext cx="917261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194" name="värviplok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95" name="Teksti kohatäide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196" name="Teksti kohatäide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197" name="Teksti kohatäide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198" name="Teksti kohatäide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199" name="Teksti kohatäide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Tippige siia linn, maakond, sihtnumber.</a:t>
            </a:r>
            <a:endParaRPr lang="et-EE" noProof="0" dirty="0"/>
          </a:p>
        </p:txBody>
      </p:sp>
      <p:sp>
        <p:nvSpPr>
          <p:cNvPr id="200" name="Teksti kohatäide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6" y="3474052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01" name="Teksti kohatäide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6" y="3595685"/>
            <a:ext cx="58731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02" name="Teksti kohatäide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438400" y="3474052"/>
            <a:ext cx="1016161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03" name="Teksti kohatäide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534400" y="3595685"/>
            <a:ext cx="92302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05" name="värviplok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06" name="Teksti kohatäide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207" name="Teksti kohatäide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208" name="Teksti kohatäide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209" name="Teksti kohatäide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210" name="Teksti kohatäide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211" name="Teksti kohatäide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6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12" name="Teksti kohatäide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59307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13" name="Teksti kohatäide 31"/>
          <p:cNvSpPr>
            <a:spLocks noGrp="1"/>
          </p:cNvSpPr>
          <p:nvPr>
            <p:ph type="body" sz="quarter" idx="129" hasCustomPrompt="1"/>
          </p:nvPr>
        </p:nvSpPr>
        <p:spPr>
          <a:xfrm>
            <a:off x="1116000" y="6675159"/>
            <a:ext cx="1020934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14" name="Teksti kohatäide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219200" y="6796792"/>
            <a:ext cx="9172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16" name="värviplok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17" name="Teksti kohatäide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218" name="Teksti kohatäide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219" name="Teksti kohatäide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220" name="Teksti kohatäide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221" name="Teksti kohatäide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222" name="Teksti kohatäide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6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23" name="Teksti kohatäide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59307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24" name="Teksti kohatäide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944800" y="6675159"/>
            <a:ext cx="1020934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25" name="Teksti kohatäide 31"/>
          <p:cNvSpPr>
            <a:spLocks noGrp="1"/>
          </p:cNvSpPr>
          <p:nvPr>
            <p:ph type="body" sz="quarter" idx="139" hasCustomPrompt="1"/>
          </p:nvPr>
        </p:nvSpPr>
        <p:spPr>
          <a:xfrm>
            <a:off x="3048000" y="6796792"/>
            <a:ext cx="9172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27" name="värviplok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28" name="Teksti kohatäide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229" name="Teksti kohatäide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230" name="Teksti kohatäide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231" name="Teksti kohatäide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232" name="Teksti kohatäide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233" name="Teksti kohatäide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34" name="Teksti kohatäide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592228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35" name="Teksti kohatäide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774446" y="6675159"/>
            <a:ext cx="1014327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36" name="Teksti kohatäide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876800" y="6796792"/>
            <a:ext cx="91150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38" name="värviplok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39" name="Teksti kohatäide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240" name="Teksti kohatäide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241" name="Teksti kohatäide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242" name="Teksti kohatäide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243" name="Teksti kohatäide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244" name="Teksti kohatäide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6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45" name="Teksti kohatäide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6" y="6796792"/>
            <a:ext cx="59307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46" name="Teksti kohatäide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602400" y="6675159"/>
            <a:ext cx="1020934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47" name="Teksti kohatäide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705600" y="6796792"/>
            <a:ext cx="91726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49" name="värviplok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50" name="Teksti kohatäide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[AMETINIMETUS]</a:t>
            </a:r>
            <a:endParaRPr lang="et-EE" noProof="0" dirty="0"/>
          </a:p>
        </p:txBody>
      </p:sp>
      <p:sp>
        <p:nvSpPr>
          <p:cNvPr id="251" name="Teksti kohatäide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t-EE" noProof="0" dirty="0" smtClean="0"/>
              <a:t>Tippige siia nimi.</a:t>
            </a:r>
            <a:endParaRPr lang="et-EE" noProof="0" dirty="0"/>
          </a:p>
        </p:txBody>
      </p:sp>
      <p:sp>
        <p:nvSpPr>
          <p:cNvPr id="252" name="Teksti kohatäide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[meiliaadress]</a:t>
            </a:r>
            <a:endParaRPr lang="et-EE" noProof="0" dirty="0"/>
          </a:p>
        </p:txBody>
      </p:sp>
      <p:sp>
        <p:nvSpPr>
          <p:cNvPr id="253" name="Teksti kohatäide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[aadress]</a:t>
            </a:r>
            <a:endParaRPr lang="et-EE" noProof="0" dirty="0"/>
          </a:p>
        </p:txBody>
      </p:sp>
      <p:sp>
        <p:nvSpPr>
          <p:cNvPr id="254" name="Teksti kohatäide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[linn, maakond, sihtnumber]</a:t>
            </a:r>
            <a:endParaRPr lang="et-EE" noProof="0" dirty="0"/>
          </a:p>
        </p:txBody>
      </p:sp>
      <p:sp>
        <p:nvSpPr>
          <p:cNvPr id="255" name="Teksti kohatäide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4824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Töötelefon</a:t>
            </a:r>
            <a:endParaRPr lang="et-EE" noProof="0" dirty="0"/>
          </a:p>
        </p:txBody>
      </p:sp>
      <p:sp>
        <p:nvSpPr>
          <p:cNvPr id="256" name="Teksti kohatäide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6" y="6796792"/>
            <a:ext cx="58731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Mobiiltelefon</a:t>
            </a:r>
            <a:endParaRPr lang="et-EE" noProof="0" dirty="0"/>
          </a:p>
        </p:txBody>
      </p:sp>
      <p:sp>
        <p:nvSpPr>
          <p:cNvPr id="257" name="Teksti kohatäide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438400" y="6675159"/>
            <a:ext cx="1019494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  <p:sp>
        <p:nvSpPr>
          <p:cNvPr id="258" name="Teksti kohatäide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534400" y="6796792"/>
            <a:ext cx="92302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et-EE" noProof="0" dirty="0" smtClean="0"/>
              <a:t>[telefoninumber]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itkaarditabel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istküli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Ristküli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Ristküli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Ristküli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Ristküli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Ristküli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Ristküli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Ristküli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Ristküli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Ristküli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Pealkirja kohatäide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Klõpsake juhtslaidi pealkirjalaadi redigeerimiseks</a:t>
            </a:r>
            <a:endParaRPr lang="en-GB"/>
          </a:p>
        </p:txBody>
      </p:sp>
      <p:sp>
        <p:nvSpPr>
          <p:cNvPr id="3" name="Teksti kohatäide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Klõpsake juhtslaidi tekstilaadide redigeerimiseks</a:t>
            </a:r>
          </a:p>
          <a:p>
            <a:pPr lvl="1" rtl="0"/>
            <a:r>
              <a:t>Teine tase</a:t>
            </a:r>
          </a:p>
          <a:p>
            <a:pPr lvl="2" rtl="0"/>
            <a:r>
              <a:t>Kolmas tase</a:t>
            </a:r>
          </a:p>
          <a:p>
            <a:pPr lvl="3" rtl="0"/>
            <a:r>
              <a:t>Neljas tase</a:t>
            </a:r>
          </a:p>
          <a:p>
            <a:pPr lvl="4" rtl="0"/>
            <a:r>
              <a:t>Viies tase</a:t>
            </a:r>
            <a:endParaRPr lang="en-GB"/>
          </a:p>
        </p:txBody>
      </p:sp>
      <p:sp>
        <p:nvSpPr>
          <p:cNvPr id="4" name="Kuupäeva kohatäide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31.07.2013</a:t>
            </a:r>
            <a:endParaRPr/>
          </a:p>
        </p:txBody>
      </p:sp>
      <p:sp>
        <p:nvSpPr>
          <p:cNvPr id="5" name="Jaluse kohatäide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Slaidinumbri kohatäide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ksti kohatäide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et-EE" dirty="0" smtClean="0"/>
              <a:t>ASEPRESIDENT</a:t>
            </a:r>
            <a:endParaRPr lang="et-EE" dirty="0"/>
          </a:p>
        </p:txBody>
      </p:sp>
      <p:sp>
        <p:nvSpPr>
          <p:cNvPr id="93" name="Teksti kohatäide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t-EE" dirty="0" smtClean="0"/>
              <a:t>Anne </a:t>
            </a:r>
            <a:r>
              <a:rPr lang="et-EE" dirty="0" err="1" smtClean="0"/>
              <a:t>Wallace</a:t>
            </a:r>
            <a:endParaRPr lang="et-EE" dirty="0"/>
          </a:p>
        </p:txBody>
      </p:sp>
      <p:sp>
        <p:nvSpPr>
          <p:cNvPr id="96" name="Teksti kohatäide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et-EE" dirty="0" smtClean="0"/>
              <a:t>awallace@fabrikam.com</a:t>
            </a:r>
            <a:endParaRPr lang="et-EE" dirty="0"/>
          </a:p>
        </p:txBody>
      </p:sp>
      <p:sp>
        <p:nvSpPr>
          <p:cNvPr id="95" name="Teksti kohatäide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t-EE" dirty="0" smtClean="0"/>
              <a:t>1234 </a:t>
            </a:r>
            <a:r>
              <a:rPr lang="et-EE" dirty="0" err="1" smtClean="0"/>
              <a:t>First</a:t>
            </a:r>
            <a:r>
              <a:rPr lang="et-EE" dirty="0" smtClean="0"/>
              <a:t> </a:t>
            </a:r>
            <a:r>
              <a:rPr lang="et-EE" dirty="0" err="1" smtClean="0"/>
              <a:t>Street</a:t>
            </a:r>
            <a:endParaRPr lang="et-EE" dirty="0"/>
          </a:p>
        </p:txBody>
      </p:sp>
      <p:sp>
        <p:nvSpPr>
          <p:cNvPr id="97" name="Teksti kohatäide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et-EE" dirty="0" err="1" smtClean="0"/>
              <a:t>Brunswick</a:t>
            </a:r>
            <a:r>
              <a:rPr lang="et-EE" dirty="0" smtClean="0"/>
              <a:t>, GA 98052</a:t>
            </a:r>
            <a:endParaRPr lang="et-EE" dirty="0"/>
          </a:p>
        </p:txBody>
      </p:sp>
      <p:sp>
        <p:nvSpPr>
          <p:cNvPr id="98" name="Teksti kohatäide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99" name="Teksti kohatäide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100" name="Teksti kohatäide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et-EE" dirty="0" smtClean="0"/>
              <a:t>360 555 0150</a:t>
            </a:r>
            <a:endParaRPr lang="et-EE" dirty="0"/>
          </a:p>
        </p:txBody>
      </p:sp>
      <p:sp>
        <p:nvSpPr>
          <p:cNvPr id="101" name="Teksti kohatäide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et-EE" dirty="0" smtClean="0"/>
              <a:t>360 555 0152</a:t>
            </a:r>
            <a:endParaRPr lang="et-EE" dirty="0"/>
          </a:p>
        </p:txBody>
      </p:sp>
      <p:sp>
        <p:nvSpPr>
          <p:cNvPr id="29" name="Teksti kohatäide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0" name="Teksti kohatäide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1" name="Teksti kohatäide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64" name="Teksti kohatäide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65" name="Teksti kohatäide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07" name="Teksti kohatäide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08" name="Teksti kohatäide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66" name="Teksti kohatäide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67" name="Teksti kohatäide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68" name="Teksti kohatäide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69" name="Teksti kohatäide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0" name="Teksti kohatäide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1" name="Teksti kohatäide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2" name="Teksti kohatäide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6" name="Teksti kohatäide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17" name="Teksti kohatäide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73" name="Teksti kohatäide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4" name="Teksti kohatäide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5" name="Teksti kohatäide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6" name="Teksti kohatäide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7" name="Teksti kohatäide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8" name="Teksti kohatäide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79" name="Teksti kohatäide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25" name="Teksti kohatäide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26" name="Teksti kohatäide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80" name="Teksti kohatäide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1" name="Teksti kohatäide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2" name="Teksti kohatäide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3" name="Teksti kohatäide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4" name="Teksti kohatäide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5" name="Teksti kohatäide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6" name="Teksti kohatäide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34" name="Teksti kohatäide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35" name="Teksti kohatäide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87" name="Teksti kohatäide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8" name="Teksti kohatäide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89" name="Teksti kohatäide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90" name="Teksti kohatäide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91" name="Teksti kohatäide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92" name="Teksti kohatäide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88" name="Teksti kohatäide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43" name="Teksti kohatäide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44" name="Teksti kohatäide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289" name="Teksti kohatäide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0" name="Teksti kohatäide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1" name="Teksti kohatäide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2" name="Teksti kohatäide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3" name="Teksti kohatäide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4" name="Teksti kohatäide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5" name="Teksti kohatäide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52" name="Teksti kohatäide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53" name="Teksti kohatäide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296" name="Teksti kohatäide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7" name="Teksti kohatäide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8" name="Teksti kohatäide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299" name="Teksti kohatäide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300" name="Teksti kohatäide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03" name="Teksti kohatäide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04" name="Teksti kohatäide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61" name="Teksti kohatäide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62" name="Teksti kohatäide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105" name="Teksti kohatäide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06" name="Teksti kohatäide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09" name="Teksti kohatäide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0" name="Teksti kohatäide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1" name="Teksti kohatäide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2" name="Teksti kohatäide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3" name="Teksti kohatäide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70" name="Teksti kohatäide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71" name="Teksti kohatäide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114" name="Teksti kohatäide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5" name="Teksti kohatäide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8" name="Teksti kohatäide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19" name="Teksti kohatäide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20" name="Teksti kohatäide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21" name="Teksti kohatäide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22" name="Teksti kohatäide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79" name="Teksti kohatäide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et-EE" dirty="0" smtClean="0"/>
              <a:t>Töötelefon</a:t>
            </a:r>
            <a:endParaRPr lang="et-EE" dirty="0"/>
          </a:p>
        </p:txBody>
      </p:sp>
      <p:sp>
        <p:nvSpPr>
          <p:cNvPr id="180" name="Teksti kohatäide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et-EE" dirty="0" smtClean="0"/>
              <a:t>Mobiiltelefon</a:t>
            </a:r>
            <a:endParaRPr lang="et-EE" dirty="0"/>
          </a:p>
        </p:txBody>
      </p:sp>
      <p:sp>
        <p:nvSpPr>
          <p:cNvPr id="123" name="Teksti kohatäide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sp>
        <p:nvSpPr>
          <p:cNvPr id="124" name="Teksti kohatäide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et-EE" dirty="0"/>
          </a:p>
        </p:txBody>
      </p:sp>
      <p:pic>
        <p:nvPicPr>
          <p:cNvPr id="183" name="Pilt 1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18448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Pilt 3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18448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Pilt 3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18448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Pilt 3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18448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Pilt 3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18448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Pilt 3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16761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Pilt 3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16761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Pilt 3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16761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Pilt 3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16761"/>
            <a:ext cx="857427" cy="444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Pilt 3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16761"/>
            <a:ext cx="857427" cy="444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ertikaalpaigutusega visiitkaart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99</ap:Words>
  <ap:Application>Microsoft Office PowerPoint</ap:Application>
  <ap:PresentationFormat>Kohandatud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Vertikaalpaigutusega visiitkaart</vt:lpstr>
      <vt:lpstr>PowerPointi esitlus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2013-12-17T08:26:37Z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