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529" autoAdjust="0"/>
  </p:normalViewPr>
  <p:slideViewPr>
    <p:cSldViewPr snapToGrid="0">
      <p:cViewPr varScale="1">
        <p:scale>
          <a:sx n="88" d="100"/>
          <a:sy n="88" d="100"/>
        </p:scale>
        <p:origin x="1872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00A65721-4AD9-4F4E-91E4-B38E00E4EEF4}" type="datetimeFigureOut">
              <a:rPr lang="et-EE"/>
              <a:t>18.12.2013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09D8C508-A143-4FC7-94DD-2868E3E037EE}" type="slidenum">
              <a:rPr lang="et-EE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95DC5D78-39BE-4C7D-9783-22D5EAEFC7B2}" type="datetimeFigureOut">
              <a:rPr lang="et-EE"/>
              <a:t>18.12.2013</a:t>
            </a:fld>
            <a:endParaRPr lang="et-EE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41EFBA75-BA90-4A61-9717-741EDD6841F0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Ärge olge tagasihoidlik! Oma sõnumi või õnnitlejate lisamiseks valige sellel lehel olev tekst ja asendage see oma tekstiga. (Ülaservas olev tekst pöördub ise tagurpidi</a:t>
            </a:r>
            <a:r>
              <a:rPr lang="et-EE" dirty="0" smtClean="0"/>
              <a:t>.)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Ärge olge tagasihoidlik! Oma sõnumi või õnnitlejate lisamiseks valige sellel lehel olev tekst ja asendage see oma tekstiga. (Ülaservas olev tekst pöördub ise tagurpidi</a:t>
            </a:r>
            <a:r>
              <a:rPr lang="et-EE" dirty="0" smtClean="0"/>
              <a:t>.)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ühm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Ristkülik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t-EE" dirty="0"/>
            </a:p>
          </p:txBody>
        </p:sp>
        <p:pic>
          <p:nvPicPr>
            <p:cNvPr id="33" name="Pilt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Ristkülik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35" name="Vabakuju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38" name="Teksti kohatäide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et-EE" sz="43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Klõpsake teksti redigeerimiseks</a:t>
            </a:r>
          </a:p>
        </p:txBody>
      </p:sp>
      <p:sp>
        <p:nvSpPr>
          <p:cNvPr id="17" name="Vabakuju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44" name="Teksti kohatäide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t-EE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ele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bakuju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38" name="Teksti kohatäide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t-EE"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Muutke teksti laade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Muutke teksti laade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et-EE"/>
              <a:t>18.12.2013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t-EE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t-EE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 kohatäid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t-EE" sz="4700" dirty="0"/>
              <a:t>Palju õnne sünnipäevaks!</a:t>
            </a:r>
          </a:p>
        </p:txBody>
      </p:sp>
      <p:sp>
        <p:nvSpPr>
          <p:cNvPr id="8" name="Teksti kohatäide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t-EE" dirty="0" smtClean="0"/>
              <a:t>18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t-EE" dirty="0"/>
              <a:t>Palju õnne </a:t>
            </a:r>
            <a:r>
              <a:rPr lang="et-EE" dirty="0" smtClean="0"/>
              <a:t>18. </a:t>
            </a:r>
            <a:r>
              <a:rPr lang="et-EE" dirty="0"/>
              <a:t>sünnipäevaks!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lla lindiga sünnipäevakaart">
  <a:themeElements>
    <a:clrScheme name="Lint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47CD0-FDA2-40A5-8CF4-962DE78A1A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Kohandatud</PresentationFormat>
  <Paragraphs>7</Paragraphs>
  <Slides>2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</vt:i4>
      </vt:variant>
    </vt:vector>
  </HeadingPairs>
  <TitlesOfParts>
    <vt:vector size="5" baseType="lpstr">
      <vt:lpstr>Arial</vt:lpstr>
      <vt:lpstr>Century</vt:lpstr>
      <vt:lpstr>Lilla lindiga sünnipäevakaart</vt:lpstr>
      <vt:lpstr>PowerPointi esitlus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2013-12-18T10:16:06Z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