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7772400" cy="10058400"/>
  <p:notesSz cx="6858000" cy="9144000"/>
  <p:defaultTextStyle>
    <a:defPPr rtl="0">
      <a:defRPr lang="et-EE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83519" autoAdjust="0"/>
  </p:normalViewPr>
  <p:slideViewPr>
    <p:cSldViewPr>
      <p:cViewPr varScale="1">
        <p:scale>
          <a:sx n="76" d="100"/>
          <a:sy n="76" d="100"/>
        </p:scale>
        <p:origin x="2130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21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A6FEE14-FAF8-492E-BC2B-A184892D59C3}" type="datetime1">
              <a:rPr lang="et-EE" smtClean="0"/>
              <a:pPr algn="r" rtl="0"/>
              <a:t>18.12.2013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BD4CA02-0FE9-485D-83AD-3FB857ADE596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3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40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67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493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8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691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234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647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926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92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" dirty="0"/>
              <a:t>Saate kohandada selle plakati oma sõnumiga! Valige täht ja lisage oma tekst. </a:t>
            </a:r>
            <a:r>
              <a:rPr lang="et-EE" dirty="0" smtClean="0"/>
              <a:t>Kasutage ühte kirjamärki slaidi kohta.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a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irgkonnektor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Ümarnurkne ristkülik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cxnSp>
        <p:nvCxnSpPr>
          <p:cNvPr id="11" name="Sirgkonnektor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irgkonnektor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mb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et-EE" noProof="0" dirty="0" smtClean="0"/>
              <a:t>x</a:t>
            </a:r>
            <a:endParaRPr lang="et-EE" noProof="0" dirty="0"/>
          </a:p>
        </p:txBody>
      </p:sp>
      <p:sp>
        <p:nvSpPr>
          <p:cNvPr id="15" name="Tekstiväli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t-EE" sz="1320" noProof="0" dirty="0" smtClean="0"/>
              <a:t>Lõigake mööda punktiirjoont</a:t>
            </a:r>
            <a:endParaRPr lang="et-EE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a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Ümarnurkne ristkül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cxnSp>
        <p:nvCxnSpPr>
          <p:cNvPr id="14" name="Sirgkonnek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irgkonnek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cxnSp>
        <p:nvCxnSpPr>
          <p:cNvPr id="10" name="Sirgkonnek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et-EE" noProof="0" dirty="0" smtClean="0"/>
              <a:t>x</a:t>
            </a:r>
            <a:endParaRPr lang="et-EE" noProof="0" dirty="0"/>
          </a:p>
        </p:txBody>
      </p:sp>
      <p:sp>
        <p:nvSpPr>
          <p:cNvPr id="15" name="Tekstiväli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t-EE" sz="1320" noProof="0" dirty="0" smtClean="0"/>
              <a:t>Lõigake mööda punktiirjoont</a:t>
            </a:r>
            <a:endParaRPr lang="et-EE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a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Ümarnurkne ristkül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cxnSp>
        <p:nvCxnSpPr>
          <p:cNvPr id="14" name="Sirgkonnek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irgkonnek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cxnSp>
        <p:nvCxnSpPr>
          <p:cNvPr id="10" name="Sirgkonnek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et-EE" noProof="0" dirty="0" smtClean="0"/>
              <a:t>x</a:t>
            </a:r>
            <a:endParaRPr lang="et-EE" noProof="0" dirty="0"/>
          </a:p>
        </p:txBody>
      </p:sp>
      <p:sp>
        <p:nvSpPr>
          <p:cNvPr id="15" name="Tekstiväli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t-EE" sz="1320" noProof="0" dirty="0" smtClean="0"/>
              <a:t>Lõigake mööda punktiirjoont</a:t>
            </a:r>
            <a:endParaRPr lang="et-EE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a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Ümarnurkne ristkül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cxnSp>
        <p:nvCxnSpPr>
          <p:cNvPr id="14" name="Sirgkonnek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irgkonnek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et-EE" noProof="0" dirty="0" smtClean="0"/>
              <a:t>x</a:t>
            </a:r>
            <a:endParaRPr lang="et-EE" noProof="0" dirty="0"/>
          </a:p>
        </p:txBody>
      </p:sp>
      <p:sp>
        <p:nvSpPr>
          <p:cNvPr id="15" name="Tekstiväli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t-EE" sz="1320" noProof="0" dirty="0" smtClean="0"/>
              <a:t>Lõigake mööda punktiirjoont</a:t>
            </a:r>
            <a:endParaRPr lang="et-EE" sz="1320" noProof="0" dirty="0"/>
          </a:p>
        </p:txBody>
      </p:sp>
      <p:cxnSp>
        <p:nvCxnSpPr>
          <p:cNvPr id="10" name="Sirgkonnek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ad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Ümarnurkne ristkül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cxnSp>
        <p:nvCxnSpPr>
          <p:cNvPr id="14" name="Sirgkonnek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irgkonnek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cxnSp>
        <p:nvCxnSpPr>
          <p:cNvPr id="10" name="Sirgkonnek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et-EE" noProof="0" dirty="0" smtClean="0"/>
              <a:t>x</a:t>
            </a:r>
            <a:endParaRPr lang="et-EE" noProof="0" dirty="0"/>
          </a:p>
        </p:txBody>
      </p:sp>
      <p:sp>
        <p:nvSpPr>
          <p:cNvPr id="15" name="Tekstiväli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t-EE" sz="1320" noProof="0" dirty="0" smtClean="0"/>
              <a:t>Lõigake mööda punktiirjoont</a:t>
            </a:r>
            <a:endParaRPr lang="et-EE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ad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Ümarnurkne ristkül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cxnSp>
        <p:nvCxnSpPr>
          <p:cNvPr id="14" name="Sirgkonnek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irgkonnek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2207" noProof="0" dirty="0"/>
          </a:p>
        </p:txBody>
      </p:sp>
      <p:cxnSp>
        <p:nvCxnSpPr>
          <p:cNvPr id="10" name="Sirgkonnek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et-EE" noProof="0" dirty="0" smtClean="0"/>
              <a:t>x</a:t>
            </a:r>
            <a:endParaRPr lang="et-EE" noProof="0" dirty="0"/>
          </a:p>
        </p:txBody>
      </p:sp>
      <p:sp>
        <p:nvSpPr>
          <p:cNvPr id="15" name="Tekstiväli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t-EE" sz="1320" noProof="0" dirty="0" smtClean="0"/>
              <a:t>Lõigake mööda punktiirjoont</a:t>
            </a:r>
            <a:endParaRPr lang="et-EE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12A66-D3DD-4245-8EF4-53A27DE1E2B8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,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p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122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73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389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808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t-EE" dirty="0" smtClean="0"/>
              <a:t>Ü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299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596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97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u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049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5709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342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u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EBITÜDRUKU PLAKAT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528</Words>
  <Application>Microsoft Office PowerPoint</Application>
  <PresentationFormat>Kohandatud</PresentationFormat>
  <Paragraphs>72</Paragraphs>
  <Slides>24</Slides>
  <Notes>24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24</vt:i4>
      </vt:variant>
    </vt:vector>
  </HeadingPairs>
  <TitlesOfParts>
    <vt:vector size="27" baseType="lpstr">
      <vt:lpstr>Arial</vt:lpstr>
      <vt:lpstr>Calibri</vt:lpstr>
      <vt:lpstr>BEEBITÜDRUKU PLAKAT A</vt:lpstr>
      <vt:lpstr>t</vt:lpstr>
      <vt:lpstr>e</vt:lpstr>
      <vt:lpstr>r</vt:lpstr>
      <vt:lpstr>e</vt:lpstr>
      <vt:lpstr>t</vt:lpstr>
      <vt:lpstr>u</vt:lpstr>
      <vt:lpstr>l</vt:lpstr>
      <vt:lpstr>e</vt:lpstr>
      <vt:lpstr>m</vt:lpstr>
      <vt:lpstr>a</vt:lpstr>
      <vt:lpstr>s</vt:lpstr>
      <vt:lpstr>t</vt:lpstr>
      <vt:lpstr>,</vt:lpstr>
      <vt:lpstr>p</vt:lpstr>
      <vt:lpstr>i</vt:lpstr>
      <vt:lpstr>s</vt:lpstr>
      <vt:lpstr>i</vt:lpstr>
      <vt:lpstr>t</vt:lpstr>
      <vt:lpstr>Ü</vt:lpstr>
      <vt:lpstr>d</vt:lpstr>
      <vt:lpstr>r</vt:lpstr>
      <vt:lpstr>u</vt:lpstr>
      <vt:lpstr>k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2013-12-18T14:56:05Z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