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Hinde moodustamise protsendid</a:t>
            </a:r>
          </a:p>
        </c:rich>
      </c:tx>
      <c:layout>
        <c:manualLayout>
          <c:xMode val="edge"/>
          <c:yMode val="edge"/>
          <c:x val="0.21611415291183286"/>
          <c:y val="3.023431594860166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Hinde moodustamise protsendid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Nädalaülesanded</c:v>
                </c:pt>
                <c:pt idx="1">
                  <c:v>Projektid</c:v>
                </c:pt>
                <c:pt idx="2">
                  <c:v>Kontrolltööd</c:v>
                </c:pt>
                <c:pt idx="3">
                  <c:v>Lõpueksam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80142354453854"/>
          <c:y val="0.86172395117277001"/>
          <c:w val="0.72262538593762937"/>
          <c:h val="0.11711202766320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75F46C7D-8C5B-44B8-885B-72B553DFBDED}">
      <dgm:prSet phldrT="[Tekst]"/>
      <dgm:spPr/>
      <dgm:t>
        <a:bodyPr/>
        <a:lstStyle/>
        <a:p>
          <a:r>
            <a:rPr lang="et-EE" noProof="0" dirty="0"/>
            <a:t>Lugemine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t-EE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t-EE"/>
        </a:p>
      </dgm:t>
    </dgm:pt>
    <dgm:pt modelId="{9804C411-831F-4DA6-8B1B-9C583352CE3D}">
      <dgm:prSet phldrT="[Tekst]"/>
      <dgm:spPr/>
      <dgm:t>
        <a:bodyPr/>
        <a:lstStyle/>
        <a:p>
          <a:r>
            <a:rPr lang="et-EE" noProof="0" dirty="0"/>
            <a:t>Raamatud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t-EE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t-EE"/>
        </a:p>
      </dgm:t>
    </dgm:pt>
    <dgm:pt modelId="{389C0EFA-19BF-411D-A158-4A1EE8E2C12E}">
      <dgm:prSet phldrT="[Tekst]"/>
      <dgm:spPr/>
      <dgm:t>
        <a:bodyPr/>
        <a:lstStyle/>
        <a:p>
          <a:r>
            <a:rPr lang="et-EE" noProof="0" dirty="0"/>
            <a:t>Artiklid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t-EE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t-EE"/>
        </a:p>
      </dgm:t>
    </dgm:pt>
    <dgm:pt modelId="{C8FCE1D5-0013-443B-BA52-E4A60EA3FE6D}">
      <dgm:prSet phldrT="[Tekst]"/>
      <dgm:spPr/>
      <dgm:t>
        <a:bodyPr/>
        <a:lstStyle/>
        <a:p>
          <a:r>
            <a:rPr lang="et-EE" noProof="0" dirty="0"/>
            <a:t>Projekt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t-EE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t-EE"/>
        </a:p>
      </dgm:t>
    </dgm:pt>
    <dgm:pt modelId="{4F09627D-7E88-4601-93C1-4E2BFE4319F2}">
      <dgm:prSet phldrT="[Tekst]"/>
      <dgm:spPr/>
      <dgm:t>
        <a:bodyPr/>
        <a:lstStyle/>
        <a:p>
          <a:r>
            <a:rPr lang="et-EE" noProof="0" dirty="0"/>
            <a:t>Materjalid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t-EE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t-EE"/>
        </a:p>
      </dgm:t>
    </dgm:pt>
    <dgm:pt modelId="{4E8F3B2F-F18D-4487-BD67-41CFB087905E}">
      <dgm:prSet phldrT="[Tekst]"/>
      <dgm:spPr/>
      <dgm:t>
        <a:bodyPr/>
        <a:lstStyle/>
        <a:p>
          <a:r>
            <a:rPr lang="et-EE" noProof="0" dirty="0"/>
            <a:t>Muud projektimaterjalid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et-EE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et-EE"/>
        </a:p>
      </dgm:t>
    </dgm:pt>
    <dgm:pt modelId="{6A8A74D4-03D1-4937-B8C8-7B38C7EA0260}">
      <dgm:prSet phldrT="[Tekst]"/>
      <dgm:spPr/>
      <dgm:t>
        <a:bodyPr/>
        <a:lstStyle/>
        <a:p>
          <a:r>
            <a:rPr lang="et-EE" noProof="0" dirty="0"/>
            <a:t>Tehnoloogia/tööriistad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t-EE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t-EE"/>
        </a:p>
      </dgm:t>
    </dgm:pt>
    <dgm:pt modelId="{13FC20E3-24F3-4E43-BA2C-BFEA9A5E6181}">
      <dgm:prSet phldrT="[Tekst]"/>
      <dgm:spPr/>
      <dgm:t>
        <a:bodyPr/>
        <a:lstStyle/>
        <a:p>
          <a:r>
            <a:rPr lang="et-EE" noProof="0" dirty="0"/>
            <a:t>Tark- ja riistvara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t-EE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t-EE"/>
        </a:p>
      </dgm:t>
    </dgm:pt>
    <dgm:pt modelId="{09A103DB-070E-45E2-85EE-FB5E3CD7CAD5}">
      <dgm:prSet phldrT="[Tekst]"/>
      <dgm:spPr/>
      <dgm:t>
        <a:bodyPr/>
        <a:lstStyle/>
        <a:p>
          <a:r>
            <a:rPr lang="et-EE" noProof="0" dirty="0"/>
            <a:t>Internet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t-EE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t-EE"/>
        </a:p>
      </dgm:t>
    </dgm:pt>
    <dgm:pt modelId="{AB81C759-98AF-444D-BABC-17F825693088}">
      <dgm:prSet phldrT="[Tekst]"/>
      <dgm:spPr/>
      <dgm:t>
        <a:bodyPr/>
        <a:lstStyle/>
        <a:p>
          <a:r>
            <a:rPr lang="et-EE" noProof="0" dirty="0"/>
            <a:t>Muu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et-EE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et-EE"/>
        </a:p>
      </dgm:t>
    </dgm:pt>
    <dgm:pt modelId="{D06C39EA-88FF-491A-A601-2B59DC71888A}">
      <dgm:prSet phldrT="[Tekst]"/>
      <dgm:spPr/>
      <dgm:t>
        <a:bodyPr/>
        <a:lstStyle/>
        <a:p>
          <a:r>
            <a:rPr lang="et-EE" noProof="0" dirty="0"/>
            <a:t>Seadmed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et-EE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et-EE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C1DF2E0B-F034-409C-97BE-B1E077D0166A}">
      <dgm:prSet phldrT="[Tekst]"/>
      <dgm:spPr/>
      <dgm:t>
        <a:bodyPr/>
        <a:lstStyle/>
        <a:p>
          <a:r>
            <a:rPr lang="et-EE" noProof="0" dirty="0"/>
            <a:t>Internet ja tarkvarariistad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et-EE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et-EE"/>
        </a:p>
      </dgm:t>
    </dgm:pt>
    <dgm:pt modelId="{9FA67F5C-A2B3-4A17-AA93-5C0AD273B2D5}">
      <dgm:prSet phldrT="[Tekst]"/>
      <dgm:spPr/>
      <dgm:t>
        <a:bodyPr/>
        <a:lstStyle/>
        <a:p>
          <a:r>
            <a:rPr lang="et-EE" noProof="0" dirty="0"/>
            <a:t>Õppeaine veebisait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et-EE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et-EE"/>
        </a:p>
      </dgm:t>
    </dgm:pt>
    <dgm:pt modelId="{452B5EB4-6ED7-4FA8-A7C4-5C3301C82707}">
      <dgm:prSet phldrT="[Tekst]"/>
      <dgm:spPr/>
      <dgm:t>
        <a:bodyPr/>
        <a:lstStyle/>
        <a:p>
          <a:r>
            <a:rPr lang="et-EE" noProof="0" dirty="0"/>
            <a:t>Mobiili- ja muud rakendused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et-EE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et-EE"/>
        </a:p>
      </dgm:t>
    </dgm:pt>
    <dgm:pt modelId="{911EC251-C7E4-4814-90D4-8D36FE8DEC24}">
      <dgm:prSet phldrT="[Tekst]"/>
      <dgm:spPr/>
      <dgm:t>
        <a:bodyPr/>
        <a:lstStyle/>
        <a:p>
          <a:r>
            <a:rPr lang="et-EE" noProof="0" dirty="0"/>
            <a:t>Sotsiaalmeedia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et-EE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et-EE"/>
        </a:p>
      </dgm:t>
    </dgm:pt>
    <dgm:pt modelId="{BAFD4250-3194-435C-9DB9-26F654B5C03A}">
      <dgm:prSet phldrT="[Tekst]"/>
      <dgm:spPr/>
      <dgm:t>
        <a:bodyPr/>
        <a:lstStyle/>
        <a:p>
          <a:r>
            <a:rPr lang="et-EE" noProof="0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et-EE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et-EE"/>
        </a:p>
      </dgm:t>
    </dgm:pt>
    <dgm:pt modelId="{39865F2F-A0A2-4069-A0A8-DBD105077B60}">
      <dgm:prSet phldrT="[Tekst]"/>
      <dgm:spPr/>
      <dgm:t>
        <a:bodyPr/>
        <a:lstStyle/>
        <a:p>
          <a:r>
            <a:rPr lang="et-EE" noProof="0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et-EE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et-EE"/>
        </a:p>
      </dgm:t>
    </dgm:pt>
    <dgm:pt modelId="{3685198B-5321-4885-BEE2-2A3D6DA5B4A6}">
      <dgm:prSet phldrT="[Tekst]"/>
      <dgm:spPr/>
      <dgm:t>
        <a:bodyPr/>
        <a:lstStyle/>
        <a:p>
          <a:r>
            <a:rPr lang="et-EE" noProof="0" dirty="0"/>
            <a:t>Laboritööd, õpperühmad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et-EE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et-EE"/>
        </a:p>
      </dgm:t>
    </dgm:pt>
    <dgm:pt modelId="{F2B8E16F-5F5A-4339-B42D-A1EA3A873A66}">
      <dgm:prSet phldrT="[Tekst]"/>
      <dgm:spPr/>
      <dgm:t>
        <a:bodyPr/>
        <a:lstStyle/>
        <a:p>
          <a:r>
            <a:rPr lang="et-EE" noProof="0" dirty="0"/>
            <a:t>Praktikumid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et-EE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et-EE"/>
        </a:p>
      </dgm:t>
    </dgm:pt>
    <dgm:pt modelId="{E25008CC-3EBF-4262-B825-01A46F1E088F}">
      <dgm:prSet phldrT="[Tekst]"/>
      <dgm:spPr/>
      <dgm:t>
        <a:bodyPr/>
        <a:lstStyle/>
        <a:p>
          <a:r>
            <a:rPr lang="et-EE" noProof="0" dirty="0"/>
            <a:t>Õpperühmad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et-EE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et-EE"/>
        </a:p>
      </dgm:t>
    </dgm:pt>
    <dgm:pt modelId="{C22B14A1-CEB5-4C85-A079-329A0D631FC4}">
      <dgm:prSet phldrT="[Tekst]"/>
      <dgm:spPr/>
      <dgm:t>
        <a:bodyPr/>
        <a:lstStyle/>
        <a:p>
          <a:r>
            <a:rPr lang="et-EE" noProof="0" dirty="0"/>
            <a:t>Muu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et-EE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et-EE"/>
        </a:p>
      </dgm:t>
    </dgm:pt>
    <dgm:pt modelId="{D7533782-3A8A-442A-9F24-8DC26FC5B3E3}">
      <dgm:prSet phldrT="[Tekst]"/>
      <dgm:spPr/>
      <dgm:t>
        <a:bodyPr/>
        <a:lstStyle/>
        <a:p>
          <a:r>
            <a:rPr lang="et-EE" noProof="0" dirty="0"/>
            <a:t>Koostööriistad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et-EE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et-EE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et-EE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et-EE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et-EE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et-EE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et-EE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et-EE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7D1E1409-B4D1-4074-90A1-337E7AFD5784}">
      <dgm:prSet phldrT="[Tekst]"/>
      <dgm:spPr/>
      <dgm:t>
        <a:bodyPr/>
        <a:lstStyle/>
        <a:p>
          <a:r>
            <a:rPr lang="et-EE" noProof="0" dirty="0"/>
            <a:t>E-post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t-EE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t-EE"/>
        </a:p>
      </dgm:t>
    </dgm:pt>
    <dgm:pt modelId="{13EF7743-F837-4C14-ABD5-BECC83A95EAC}">
      <dgm:prSet phldrT="[Tekst]"/>
      <dgm:spPr/>
      <dgm:t>
        <a:bodyPr/>
        <a:lstStyle/>
        <a:p>
          <a:r>
            <a:rPr lang="et-EE" noProof="0" dirty="0"/>
            <a:t>Töötelefoninumber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t-EE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t-EE"/>
        </a:p>
      </dgm:t>
    </dgm:pt>
    <dgm:pt modelId="{5D68DDC3-675B-4FA3-BF42-6CEC3951F4B2}">
      <dgm:prSet phldrT="[Tekst]"/>
      <dgm:spPr/>
      <dgm:t>
        <a:bodyPr/>
        <a:lstStyle/>
        <a:p>
          <a:r>
            <a:rPr lang="et-EE" noProof="0" dirty="0"/>
            <a:t>Tööaeg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t-EE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t-EE"/>
        </a:p>
      </dgm:t>
    </dgm:pt>
    <dgm:pt modelId="{BD6099BC-12AC-4D40-A8D4-95F72DBC6085}">
      <dgm:prSet phldrT="[Tekst]"/>
      <dgm:spPr/>
      <dgm:t>
        <a:bodyPr/>
        <a:lstStyle/>
        <a:p>
          <a:r>
            <a:rPr lang="et-EE" noProof="0" dirty="0"/>
            <a:t>Juhendaja veebileht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t-EE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t-EE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E574AC39-44E6-425E-AF49-CF7D189F346F}" type="datetimeFigureOut">
              <a:rPr lang="et-EE" smtClean="0"/>
              <a:t>20.01.2014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6320F472-929B-459B-8D82-2FABCC5B32A0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t-EE" sz="1200"/>
            </a:lvl1pPr>
          </a:lstStyle>
          <a:p>
            <a:fld id="{DF2775BC-6312-42C7-B7C5-EA6783C2D9CA}" type="datetimeFigureOut">
              <a:rPr lang="et-EE"/>
              <a:t>20.01.2014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t-EE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t-EE" sz="1200"/>
            </a:lvl1pPr>
          </a:lstStyle>
          <a:p>
            <a:fld id="{67F715A1-4ADC-44E0-9587-804FF39D6B2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t-EE" smtClean="0"/>
              <a:t>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et-EE" sz="720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et-EE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t-E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Klõpsake laadi muutmiseks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et-EE" sz="2400" b="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t-EE" sz="16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 dirty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et-EE" sz="12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eal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t-EE" sz="480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8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et-EE" sz="4800"/>
            </a:lvl1pPr>
          </a:lstStyle>
          <a:p>
            <a:r>
              <a:rPr lang="et-EE" dirty="0" smtClean="0"/>
              <a:t>Muutke </a:t>
            </a:r>
            <a:r>
              <a:rPr lang="et-EE" dirty="0"/>
              <a:t>pealkirja </a:t>
            </a:r>
            <a:r>
              <a:rPr lang="et-EE" dirty="0" smtClean="0"/>
              <a:t>laadi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10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</a:t>
            </a:r>
            <a:r>
              <a:rPr lang="et-EE" dirty="0" smtClean="0"/>
              <a:t>lade</a:t>
            </a:r>
            <a:endParaRPr lang="et-EE" dirty="0"/>
          </a:p>
        </p:txBody>
      </p:sp>
      <p:sp>
        <p:nvSpPr>
          <p:cNvPr id="14" name="Teksti kohatäide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11" name="Tekstiväli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t-EE"/>
            </a:defPPr>
            <a:lvl1pPr algn="r" latinLnBrk="0">
              <a:defRPr lang="et-E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t-EE" dirty="0"/>
          </a:p>
        </p:txBody>
      </p:sp>
      <p:sp>
        <p:nvSpPr>
          <p:cNvPr id="13" name="Tekstiväli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t-EE"/>
            </a:defPPr>
            <a:lvl1pPr algn="r" latinLnBrk="0">
              <a:defRPr lang="et-E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t-E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et-EE" sz="4000" b="0" cap="none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t-EE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t-E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ga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et-EE" sz="480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8" name="Teksti kohatäide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11" name="Tekstiväli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t-EE"/>
            </a:defPPr>
            <a:lvl1pPr algn="r" latinLnBrk="0">
              <a:defRPr lang="et-E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t-EE" dirty="0"/>
          </a:p>
        </p:txBody>
      </p:sp>
      <p:sp>
        <p:nvSpPr>
          <p:cNvPr id="14" name="Tekstiväli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t-EE"/>
            </a:defPPr>
            <a:lvl1pPr algn="r" latinLnBrk="0">
              <a:defRPr lang="et-E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õene või vää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t-EE" sz="480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10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8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13" name="Teksti kohatäide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t-EE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 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t-EE" sz="400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t-E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t-E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14" name="Teksti kohatäide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t-E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cxnSp>
        <p:nvCxnSpPr>
          <p:cNvPr id="17" name="Sirgkonnek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irgkonnek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ksti kohatäide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4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19" name="Teksti kohatäide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4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20" name="Teksti kohatäide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4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7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4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 pildi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t-EE" sz="400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t-E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t-E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14" name="Teksti kohatäide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t-E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22" name="Teksti kohatäide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4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23" name="Teksti kohatäide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4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24" name="Teksti kohatäide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t-EE" sz="14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29" name="Pildi kohatäid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t-EE" sz="16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 dirty="0"/>
              <a:t>Pildi lisamiseks klõpsake ikooni</a:t>
            </a:r>
          </a:p>
        </p:txBody>
      </p:sp>
      <p:sp>
        <p:nvSpPr>
          <p:cNvPr id="30" name="Pildi kohatäid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t-EE" sz="16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 dirty="0"/>
              <a:t>Pildi lisamiseks klõpsake ikooni</a:t>
            </a:r>
          </a:p>
        </p:txBody>
      </p:sp>
      <p:sp>
        <p:nvSpPr>
          <p:cNvPr id="31" name="Pildi kohatäid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t-EE" sz="16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 dirty="0"/>
              <a:t>Pildi lisamiseks klõpsake ikooni</a:t>
            </a:r>
          </a:p>
        </p:txBody>
      </p:sp>
      <p:cxnSp>
        <p:nvCxnSpPr>
          <p:cNvPr id="17" name="Sirgkonnek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irgkonnek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4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pealkiri ja -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pealkiri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et-EE" sz="4000" b="0" cap="none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t-EE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t-E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t-E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et-EE" sz="1800"/>
            </a:lvl1pPr>
            <a:lvl2pPr latinLnBrk="0">
              <a:defRPr lang="et-EE" sz="1600"/>
            </a:lvl2pPr>
            <a:lvl3pPr latinLnBrk="0">
              <a:defRPr lang="et-EE" sz="1400"/>
            </a:lvl3pPr>
            <a:lvl4pPr latinLnBrk="0">
              <a:defRPr lang="et-EE" sz="1200"/>
            </a:lvl4pPr>
            <a:lvl5pPr latinLnBrk="0">
              <a:defRPr lang="et-EE" sz="1200"/>
            </a:lvl5pPr>
            <a:lvl6pPr latinLnBrk="0">
              <a:defRPr lang="et-EE" sz="1200"/>
            </a:lvl6pPr>
            <a:lvl7pPr latinLnBrk="0">
              <a:defRPr lang="et-EE" sz="1200"/>
            </a:lvl7pPr>
            <a:lvl8pPr latinLnBrk="0">
              <a:defRPr lang="et-EE" sz="1200"/>
            </a:lvl8pPr>
            <a:lvl9pPr latinLnBrk="0">
              <a:defRPr lang="et-EE" sz="1200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et-EE" sz="1800"/>
            </a:lvl1pPr>
            <a:lvl2pPr latinLnBrk="0">
              <a:defRPr lang="et-EE" sz="1600"/>
            </a:lvl2pPr>
            <a:lvl3pPr latinLnBrk="0">
              <a:defRPr lang="et-EE" sz="1400"/>
            </a:lvl3pPr>
            <a:lvl4pPr latinLnBrk="0">
              <a:defRPr lang="et-EE" sz="1200"/>
            </a:lvl4pPr>
            <a:lvl5pPr latinLnBrk="0">
              <a:defRPr lang="et-EE" sz="1200"/>
            </a:lvl5pPr>
            <a:lvl6pPr latinLnBrk="0">
              <a:defRPr lang="et-EE" sz="1200"/>
            </a:lvl6pPr>
            <a:lvl7pPr latinLnBrk="0">
              <a:defRPr lang="et-EE" sz="1200"/>
            </a:lvl7pPr>
            <a:lvl8pPr latinLnBrk="0">
              <a:defRPr lang="et-EE" sz="1200"/>
            </a:lvl8pPr>
            <a:lvl9pPr latinLnBrk="0">
              <a:defRPr lang="et-EE" sz="1200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t-EE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t-E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t-EE" sz="1800"/>
            </a:lvl1pPr>
            <a:lvl2pPr latinLnBrk="0">
              <a:defRPr lang="et-EE" sz="1600"/>
            </a:lvl2pPr>
            <a:lvl3pPr latinLnBrk="0">
              <a:defRPr lang="et-EE" sz="1400"/>
            </a:lvl3pPr>
            <a:lvl4pPr latinLnBrk="0">
              <a:defRPr lang="et-EE" sz="1200"/>
            </a:lvl4pPr>
            <a:lvl5pPr latinLnBrk="0">
              <a:defRPr lang="et-EE" sz="1200"/>
            </a:lvl5pPr>
            <a:lvl6pPr latinLnBrk="0">
              <a:defRPr lang="et-EE" sz="1200"/>
            </a:lvl6pPr>
            <a:lvl7pPr latinLnBrk="0">
              <a:defRPr lang="et-EE" sz="1200"/>
            </a:lvl7pPr>
            <a:lvl8pPr latinLnBrk="0">
              <a:defRPr lang="et-EE" sz="1200"/>
            </a:lvl8pPr>
            <a:lvl9pPr latinLnBrk="0">
              <a:defRPr lang="et-EE" sz="1200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t-E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t-EE" sz="2000" b="1"/>
            </a:lvl2pPr>
            <a:lvl3pPr marL="914400" indent="0" latinLnBrk="0">
              <a:buNone/>
              <a:defRPr lang="et-EE" sz="1800" b="1"/>
            </a:lvl3pPr>
            <a:lvl4pPr marL="1371600" indent="0" latinLnBrk="0">
              <a:buNone/>
              <a:defRPr lang="et-EE" sz="1600" b="1"/>
            </a:lvl4pPr>
            <a:lvl5pPr marL="1828800" indent="0" latinLnBrk="0">
              <a:buNone/>
              <a:defRPr lang="et-EE" sz="1600" b="1"/>
            </a:lvl5pPr>
            <a:lvl6pPr marL="2286000" indent="0" latinLnBrk="0">
              <a:buNone/>
              <a:defRPr lang="et-EE" sz="1600" b="1"/>
            </a:lvl6pPr>
            <a:lvl7pPr marL="2743200" indent="0" latinLnBrk="0">
              <a:buNone/>
              <a:defRPr lang="et-EE" sz="1600" b="1"/>
            </a:lvl7pPr>
            <a:lvl8pPr marL="3200400" indent="0" latinLnBrk="0">
              <a:buNone/>
              <a:defRPr lang="et-EE" sz="1600" b="1"/>
            </a:lvl8pPr>
            <a:lvl9pPr marL="3657600" indent="0" latinLnBrk="0">
              <a:buNone/>
              <a:defRPr lang="et-EE" sz="1600" b="1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t-EE" sz="1800"/>
            </a:lvl1pPr>
            <a:lvl2pPr latinLnBrk="0">
              <a:defRPr lang="et-EE" sz="1600"/>
            </a:lvl2pPr>
            <a:lvl3pPr latinLnBrk="0">
              <a:defRPr lang="et-EE" sz="1400"/>
            </a:lvl3pPr>
            <a:lvl4pPr latinLnBrk="0">
              <a:defRPr lang="et-EE" sz="1200"/>
            </a:lvl4pPr>
            <a:lvl5pPr latinLnBrk="0">
              <a:defRPr lang="et-EE" sz="1200"/>
            </a:lvl5pPr>
            <a:lvl6pPr latinLnBrk="0">
              <a:defRPr lang="et-EE" sz="1200"/>
            </a:lvl6pPr>
            <a:lvl7pPr latinLnBrk="0">
              <a:defRPr lang="et-EE" sz="1200"/>
            </a:lvl7pPr>
            <a:lvl8pPr latinLnBrk="0">
              <a:defRPr lang="et-EE" sz="1200"/>
            </a:lvl8pPr>
            <a:lvl9pPr latinLnBrk="0">
              <a:defRPr lang="et-EE" sz="1200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Muutke pealkirja laadi</a:t>
            </a:r>
          </a:p>
        </p:txBody>
      </p:sp>
      <p:sp>
        <p:nvSpPr>
          <p:cNvPr id="7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et-EE" sz="2400" b="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et-EE" sz="2000"/>
            </a:lvl1pPr>
            <a:lvl2pPr latinLnBrk="0">
              <a:defRPr lang="et-EE" sz="1800"/>
            </a:lvl2pPr>
            <a:lvl3pPr latinLnBrk="0">
              <a:defRPr lang="et-EE" sz="1600"/>
            </a:lvl3pPr>
            <a:lvl4pPr latinLnBrk="0">
              <a:defRPr lang="et-EE" sz="1400"/>
            </a:lvl4pPr>
            <a:lvl5pPr latinLnBrk="0">
              <a:defRPr lang="et-EE" sz="1400"/>
            </a:lvl5pPr>
            <a:lvl6pPr latinLnBrk="0">
              <a:defRPr lang="et-EE" sz="1400"/>
            </a:lvl6pPr>
            <a:lvl7pPr latinLnBrk="0">
              <a:defRPr lang="et-EE" sz="1400"/>
            </a:lvl7pPr>
            <a:lvl8pPr latinLnBrk="0">
              <a:defRPr lang="et-EE" sz="1400"/>
            </a:lvl8pPr>
            <a:lvl9pPr latinLnBrk="0">
              <a:defRPr lang="et-EE" sz="1400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et-EE" sz="14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7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et-EE" sz="3600" b="0"/>
            </a:lvl1pPr>
          </a:lstStyle>
          <a:p>
            <a:r>
              <a:rPr lang="et-EE" dirty="0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t-EE" sz="1600"/>
            </a:lvl1pPr>
            <a:lvl2pPr marL="457200" indent="0" latinLnBrk="0">
              <a:buNone/>
              <a:defRPr lang="et-EE" sz="2800"/>
            </a:lvl2pPr>
            <a:lvl3pPr marL="914400" indent="0" latinLnBrk="0">
              <a:buNone/>
              <a:defRPr lang="et-EE" sz="2400"/>
            </a:lvl3pPr>
            <a:lvl4pPr marL="1371600" indent="0" latinLnBrk="0">
              <a:buNone/>
              <a:defRPr lang="et-EE" sz="2000"/>
            </a:lvl4pPr>
            <a:lvl5pPr marL="1828800" indent="0" latinLnBrk="0">
              <a:buNone/>
              <a:defRPr lang="et-EE" sz="2000"/>
            </a:lvl5pPr>
            <a:lvl6pPr marL="2286000" indent="0" latinLnBrk="0">
              <a:buNone/>
              <a:defRPr lang="et-EE" sz="2000"/>
            </a:lvl6pPr>
            <a:lvl7pPr marL="2743200" indent="0" latinLnBrk="0">
              <a:buNone/>
              <a:defRPr lang="et-EE" sz="2000"/>
            </a:lvl7pPr>
            <a:lvl8pPr marL="3200400" indent="0" latinLnBrk="0">
              <a:buNone/>
              <a:defRPr lang="et-EE" sz="2000"/>
            </a:lvl8pPr>
            <a:lvl9pPr marL="3657600" indent="0" latinLnBrk="0">
              <a:buNone/>
              <a:defRPr lang="et-EE" sz="2000"/>
            </a:lvl9pPr>
          </a:lstStyle>
          <a:p>
            <a:r>
              <a:rPr lang="et-EE" dirty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et-EE" sz="1400"/>
            </a:lvl1pPr>
            <a:lvl2pPr marL="457200" indent="0" latinLnBrk="0">
              <a:buNone/>
              <a:defRPr lang="et-EE" sz="1200"/>
            </a:lvl2pPr>
            <a:lvl3pPr marL="914400" indent="0" latinLnBrk="0">
              <a:buNone/>
              <a:defRPr lang="et-EE" sz="1000"/>
            </a:lvl3pPr>
            <a:lvl4pPr marL="1371600" indent="0" latinLnBrk="0">
              <a:buNone/>
              <a:defRPr lang="et-EE" sz="900"/>
            </a:lvl4pPr>
            <a:lvl5pPr marL="1828800" indent="0" latinLnBrk="0">
              <a:buNone/>
              <a:defRPr lang="et-EE" sz="900"/>
            </a:lvl5pPr>
            <a:lvl6pPr marL="2286000" indent="0" latinLnBrk="0">
              <a:buNone/>
              <a:defRPr lang="et-EE" sz="900"/>
            </a:lvl6pPr>
            <a:lvl7pPr marL="2743200" indent="0" latinLnBrk="0">
              <a:buNone/>
              <a:defRPr lang="et-EE" sz="900"/>
            </a:lvl7pPr>
            <a:lvl8pPr marL="3200400" indent="0" latinLnBrk="0">
              <a:buNone/>
              <a:defRPr lang="et-EE" sz="900"/>
            </a:lvl8pPr>
            <a:lvl9pPr marL="3657600" indent="0" latinLnBrk="0">
              <a:buNone/>
              <a:defRPr lang="et-EE" sz="900"/>
            </a:lvl9pPr>
          </a:lstStyle>
          <a:p>
            <a:pPr lvl="0"/>
            <a:r>
              <a:rPr lang="et-EE" dirty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15" name="Ova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16" name="Ova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17" name="Ova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18" name="Ova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14" name="Ristküli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et-EE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t-EE"/>
              <a:t>20.01.2014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t-EE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et-EE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et-EE">
          <a:solidFill>
            <a:schemeClr val="tx2"/>
          </a:solidFill>
        </a:defRPr>
      </a:lvl2pPr>
      <a:lvl3pPr eaLnBrk="1" latinLnBrk="0" hangingPunct="1">
        <a:defRPr lang="et-EE">
          <a:solidFill>
            <a:schemeClr val="tx2"/>
          </a:solidFill>
        </a:defRPr>
      </a:lvl3pPr>
      <a:lvl4pPr eaLnBrk="1" latinLnBrk="0" hangingPunct="1">
        <a:defRPr lang="et-EE">
          <a:solidFill>
            <a:schemeClr val="tx2"/>
          </a:solidFill>
        </a:defRPr>
      </a:lvl4pPr>
      <a:lvl5pPr eaLnBrk="1" latinLnBrk="0" hangingPunct="1">
        <a:defRPr lang="et-EE">
          <a:solidFill>
            <a:schemeClr val="tx2"/>
          </a:solidFill>
        </a:defRPr>
      </a:lvl5pPr>
      <a:lvl6pPr eaLnBrk="1" latinLnBrk="0" hangingPunct="1">
        <a:defRPr lang="et-EE">
          <a:solidFill>
            <a:schemeClr val="tx2"/>
          </a:solidFill>
        </a:defRPr>
      </a:lvl6pPr>
      <a:lvl7pPr eaLnBrk="1" latinLnBrk="0" hangingPunct="1">
        <a:defRPr lang="et-EE">
          <a:solidFill>
            <a:schemeClr val="tx2"/>
          </a:solidFill>
        </a:defRPr>
      </a:lvl7pPr>
      <a:lvl8pPr eaLnBrk="1" latinLnBrk="0" hangingPunct="1">
        <a:defRPr lang="et-EE">
          <a:solidFill>
            <a:schemeClr val="tx2"/>
          </a:solidFill>
        </a:defRPr>
      </a:lvl8pPr>
      <a:lvl9pPr eaLnBrk="1" latinLnBrk="0" hangingPunct="1">
        <a:defRPr lang="et-EE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t-EE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t-EE"/>
      </a:defPPr>
      <a:lvl1pPr marL="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et-E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Kursuse nimetus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Õppejõu nimi | õppeaine kood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Kas on küsimusi?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Õppeaine kirjeldus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/>
              <a:t>Lisage õppeaine lühikokkuvõte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dirty="0"/>
              <a:t>Asukoht </a:t>
            </a:r>
          </a:p>
          <a:p>
            <a:r>
              <a:rPr lang="et-EE" dirty="0"/>
              <a:t>Loengud: E, K, R kell </a:t>
            </a:r>
            <a:r>
              <a:rPr lang="et-EE" dirty="0" smtClean="0"/>
              <a:t>00:00</a:t>
            </a:r>
            <a:endParaRPr lang="et-EE" dirty="0"/>
          </a:p>
          <a:p>
            <a:r>
              <a:rPr lang="et-EE" dirty="0"/>
              <a:t>Praktikumid: T–N kell 00:00</a:t>
            </a:r>
          </a:p>
          <a:p>
            <a:r>
              <a:rPr lang="et-EE" dirty="0"/>
              <a:t>Eeltingimused:</a:t>
            </a:r>
          </a:p>
          <a:p>
            <a:r>
              <a:rPr lang="et-EE" dirty="0"/>
              <a:t>Ainepunktid: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Õppeaine eesmärgid</a:t>
            </a:r>
          </a:p>
        </p:txBody>
      </p:sp>
      <p:graphicFrame>
        <p:nvGraphicFramePr>
          <p:cNvPr id="6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893075"/>
              </p:ext>
            </p:extLst>
          </p:nvPr>
        </p:nvGraphicFramePr>
        <p:xfrm>
          <a:off x="1103313" y="2052638"/>
          <a:ext cx="8947149" cy="294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et-EE" noProof="0" dirty="0"/>
                        <a:t>Õppeaine eesmärgid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Oodatud tulemid/</a:t>
                      </a:r>
                      <a:r>
                        <a:rPr lang="et-EE" baseline="0" noProof="0" dirty="0"/>
                        <a:t> väljundid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Omandatud oskused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t-EE" noProof="0" dirty="0"/>
                        <a:t>Eesmärk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Tulem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Omandatud oskused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t-EE" noProof="0" dirty="0"/>
                        <a:t>Eesmärk</a:t>
                      </a:r>
                      <a:r>
                        <a:rPr lang="et-EE" baseline="0" noProof="0" dirty="0"/>
                        <a:t> 2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Tulem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Omandatud oskused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t-EE" noProof="0" dirty="0"/>
                        <a:t>Eesmärk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Tulem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Omandatud oskused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t-EE" noProof="0" dirty="0"/>
                        <a:t>Eesmärk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Tulem </a:t>
                      </a:r>
                      <a:r>
                        <a:rPr lang="et-EE" baseline="0" noProof="0" dirty="0"/>
                        <a:t>4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Omandatud oskused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Kohustuslikud materjalid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71663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Õpetusviisid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Õpetusviiside lühikirjeldus</a:t>
            </a:r>
          </a:p>
          <a:p>
            <a:pPr lvl="1"/>
            <a:r>
              <a:rPr lang="et-EE" dirty="0"/>
              <a:t>Loengud</a:t>
            </a:r>
          </a:p>
          <a:p>
            <a:pPr lvl="1"/>
            <a:r>
              <a:rPr lang="et-EE" dirty="0"/>
              <a:t>Demonstratsioonid</a:t>
            </a:r>
          </a:p>
          <a:p>
            <a:pPr lvl="1"/>
            <a:r>
              <a:rPr lang="et-EE" dirty="0"/>
              <a:t>Arutelud klassiruumis / virtuaalsed arutelud</a:t>
            </a:r>
          </a:p>
          <a:p>
            <a:pPr lvl="1"/>
            <a:r>
              <a:rPr lang="et-EE" dirty="0"/>
              <a:t>Individuaalsed/rühmaprojektid</a:t>
            </a:r>
          </a:p>
          <a:p>
            <a:pPr lvl="1"/>
            <a:r>
              <a:rPr lang="et-EE" dirty="0"/>
              <a:t>Praktikumid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Graafik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214212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et-EE" noProof="0" dirty="0"/>
                        <a:t>Nädal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Teema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Ülesanne/projekt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Eesmärk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t-EE" noProof="0" dirty="0"/>
                        <a:t>Nädal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Teema</a:t>
                      </a:r>
                      <a:r>
                        <a:rPr lang="et-EE" baseline="0" noProof="0" dirty="0"/>
                        <a:t> 1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Lühi</a:t>
                      </a:r>
                      <a:r>
                        <a:rPr lang="et-EE" baseline="0" noProof="0" dirty="0"/>
                        <a:t>kirjeldus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Eesmärk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Nädal </a:t>
                      </a:r>
                      <a:r>
                        <a:rPr lang="et-EE" noProof="0" dirty="0" smtClean="0"/>
                        <a:t>2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Teema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Lühi</a:t>
                      </a:r>
                      <a:r>
                        <a:rPr lang="et-EE" baseline="0" noProof="0" dirty="0"/>
                        <a:t>kirjeldus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Eesmärk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Nädal </a:t>
                      </a:r>
                      <a:r>
                        <a:rPr lang="et-EE" noProof="0" dirty="0" smtClean="0"/>
                        <a:t>3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Teema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Lühi</a:t>
                      </a:r>
                      <a:r>
                        <a:rPr lang="et-EE" baseline="0" noProof="0" dirty="0"/>
                        <a:t>kirjeldus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Eesmärk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Nädal </a:t>
                      </a:r>
                      <a:r>
                        <a:rPr lang="et-EE" noProof="0" dirty="0" smtClean="0"/>
                        <a:t>4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Teema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Lühi</a:t>
                      </a:r>
                      <a:r>
                        <a:rPr lang="et-EE" baseline="0" noProof="0" dirty="0"/>
                        <a:t>kirjeldus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Eesmärk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t-EE" noProof="0" dirty="0"/>
                        <a:t>Nädal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Teema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t-EE"/>
                      </a:pPr>
                      <a:r>
                        <a:rPr lang="et-EE" noProof="0" dirty="0"/>
                        <a:t>Lühi</a:t>
                      </a:r>
                      <a:r>
                        <a:rPr lang="et-EE" baseline="0" noProof="0" dirty="0"/>
                        <a:t>kirjeldus</a:t>
                      </a:r>
                      <a:endParaRPr lang="et-E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noProof="0" dirty="0"/>
                        <a:t>Eesmärk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Hindamiskriteeriumid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/>
              <a:t>Nädalaülesanded</a:t>
            </a:r>
          </a:p>
          <a:p>
            <a:r>
              <a:rPr lang="et-EE" dirty="0"/>
              <a:t>Projektid</a:t>
            </a:r>
          </a:p>
          <a:p>
            <a:r>
              <a:rPr lang="et-EE" dirty="0"/>
              <a:t>Kontrolltööd</a:t>
            </a:r>
          </a:p>
          <a:p>
            <a:r>
              <a:rPr lang="et-EE" dirty="0"/>
              <a:t>Lõpueksam</a:t>
            </a:r>
          </a:p>
          <a:p>
            <a:endParaRPr lang="et-EE" dirty="0"/>
          </a:p>
        </p:txBody>
      </p:sp>
      <p:graphicFrame>
        <p:nvGraphicFramePr>
          <p:cNvPr id="9" name="Sisu kohatäid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7038340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Ressursid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46697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Juhendaja kontaktandmed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50860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on">
  <a:themeElements>
    <a:clrScheme name="Punane io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Laiekraan</PresentationFormat>
  <Paragraphs>94</Paragraphs>
  <Slides>10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Ioon</vt:lpstr>
      <vt:lpstr>Kursuse nimetus</vt:lpstr>
      <vt:lpstr>Õppeaine kirjeldus</vt:lpstr>
      <vt:lpstr>Õppeaine eesmärgid</vt:lpstr>
      <vt:lpstr>Kohustuslikud materjalid</vt:lpstr>
      <vt:lpstr>Õpetusviisid</vt:lpstr>
      <vt:lpstr>Graafik</vt:lpstr>
      <vt:lpstr>Hindamiskriteeriumid</vt:lpstr>
      <vt:lpstr>Ressursid</vt:lpstr>
      <vt:lpstr>Juhendaja kontaktandmed</vt:lpstr>
      <vt:lpstr>Kas on küsimusi?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2014-01-20T14:19:05Z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