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01" d="100"/>
          <a:sy n="101" d="100"/>
        </p:scale>
        <p:origin x="126" y="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Esmaspäev</a:t>
          </a:r>
          <a:endParaRPr lang="et-EE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Rahandus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Ajalugu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Teisipäev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Hispaania keel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Rahandus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Neljapäev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Hispaania keel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Reede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Statistika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Inglise keel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Kolmapäev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Majandus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Ajalugu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Inglise keel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Majandus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t-EE" noProof="0" dirty="0" smtClean="0">
              <a:latin typeface="Calibri"/>
              <a:ea typeface="+mn-ea"/>
              <a:cs typeface="+mn-cs"/>
            </a:rPr>
            <a:t>Rahandus</a:t>
          </a:r>
          <a:endParaRPr lang="et-EE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>
              <a:latin typeface="Calibri"/>
              <a:ea typeface="+mn-ea"/>
              <a:cs typeface="+mn-cs"/>
            </a:rPr>
            <a:t>Esmaspäev</a:t>
          </a:r>
          <a:endParaRPr lang="et-EE" sz="13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Rahandus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Ajalugu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Inglise keel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>
              <a:latin typeface="Calibri"/>
              <a:ea typeface="+mn-ea"/>
              <a:cs typeface="+mn-cs"/>
            </a:rPr>
            <a:t>Teisipäev</a:t>
          </a:r>
          <a:endParaRPr lang="et-EE" sz="13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Hispaania keel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Majandus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>
              <a:latin typeface="Calibri"/>
              <a:ea typeface="+mn-ea"/>
              <a:cs typeface="+mn-cs"/>
            </a:rPr>
            <a:t>Kolmapäev</a:t>
          </a:r>
          <a:endParaRPr lang="et-EE" sz="13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Rahandus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Ajalugu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Inglise keel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>
              <a:latin typeface="Calibri"/>
              <a:ea typeface="+mn-ea"/>
              <a:cs typeface="+mn-cs"/>
            </a:rPr>
            <a:t>Neljapäev</a:t>
          </a:r>
          <a:endParaRPr lang="et-EE" sz="13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Hispaania keel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Majandus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Rahandus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>
              <a:latin typeface="Calibri"/>
              <a:ea typeface="+mn-ea"/>
              <a:cs typeface="+mn-cs"/>
            </a:rPr>
            <a:t>Reede</a:t>
          </a:r>
          <a:endParaRPr lang="et-EE" sz="13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94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100" kern="1200" noProof="0" dirty="0" smtClean="0">
              <a:latin typeface="Calibri"/>
              <a:ea typeface="+mn-ea"/>
              <a:cs typeface="+mn-cs"/>
            </a:rPr>
            <a:t>Statistika</a:t>
          </a:r>
          <a:endParaRPr lang="et-EE" sz="11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B3A678E-5E5E-413E-B3E9-4B4CD5D8BCE8}" type="datetime1">
              <a:rPr lang="et-EE" smtClean="0"/>
              <a:pPr algn="r" rtl="0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77E4D97-47F4-41F9-B640-24D6B50621E3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t-EE" noProof="0" smtClean="0"/>
              <a:t>‹#›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47298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ealkirja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et-EE" noProof="0" dirty="0" smtClean="0"/>
              <a:t>Klõpsake laadi muutmiseks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9E597FF-BCE2-4EBC-B3FD-0EB49CF10834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0075EC6-198F-4907-91F1-E3045578F37F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pealkiri ja 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pealkiri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965AE5D-CCD9-48B8-A890-0256424D9E9B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DB718A-134B-400E-8B55-00AEC3946989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E2B4CD9-7B6F-497E-A490-07CA32068599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2A1EE1A-4793-4B8A-88FB-D7038206F105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09905E-10F5-4026-87E7-48F6476CFF17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  <p:sp>
        <p:nvSpPr>
          <p:cNvPr id="10" name="Pealkiri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ED839C2-DAD5-46C6-BC50-FD1C6D1EDB89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B65298E-C4FA-4AB1-93A2-B1BB14F0A182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51DF58F-965D-451E-888B-A881CBA7564A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t-EE" noProof="0" dirty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et-EE" noProof="0" dirty="0" smtClean="0"/>
              <a:t>Muutke teksti laade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90E36CE-5900-4A66-B792-E3AB63E49629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t-EE" noProof="0" dirty="0" smtClean="0"/>
              <a:t>Muutke pealkirja laadi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t-EE" noProof="0" dirty="0" smtClean="0"/>
              <a:t>Muutke teksti laade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355EFE-FDFE-4567-97EC-B04028F65B56}" type="datetime1">
              <a:rPr lang="et-EE" smtClean="0"/>
              <a:pPr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t-EE" dirty="0" smtClean="0"/>
              <a:t>‹#›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t-EE" dirty="0"/>
              <a:t>Rõhuringidega ajaskaala</a:t>
            </a:r>
            <a:endParaRPr lang="et-E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003881433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Laiekraan</PresentationFormat>
  <Paragraphs>19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Rõhuringidega ajaskaala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2013-12-18T14:51:11Z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