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51.xml" ContentType="application/vnd.openxmlformats-officedocument.theme+xml"/>
  <Override PartName="/ppt/slideLayouts/slideLayout191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5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theme/theme22.xml" ContentType="application/vnd.openxmlformats-officedocument.theme+xml"/>
  <Override PartName="/ppt/slideLayouts/slideLayout20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347.xml" ContentType="application/vnd.openxmlformats-officedocument.presentationml.slideLayout+xml"/>
  <Override PartName="/ppt/slideLayouts/slideLayout33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2310.xml" ContentType="application/vnd.openxmlformats-officedocument.presentationml.slideLayout+xml"/>
  <Override PartName="/ppt/slideLayouts/slideLayout2811.xml" ContentType="application/vnd.openxmlformats-officedocument.presentationml.slideLayout+xml"/>
  <Override PartName="/ppt/slideLayouts/slideLayout2212.xml" ContentType="application/vnd.openxmlformats-officedocument.presentationml.slideLayout+xml"/>
  <Override PartName="/ppt/slideLayouts/slideLayout3213.xml" ContentType="application/vnd.openxmlformats-officedocument.presentationml.slideLayout+xml"/>
  <Override PartName="/ppt/slideLayouts/slideLayout2714.xml" ContentType="application/vnd.openxmlformats-officedocument.presentationml.slideLayout+xml"/>
  <Override PartName="/ppt/slideLayouts/slideLayout2115.xml" ContentType="application/vnd.openxmlformats-officedocument.presentationml.slideLayout+xml"/>
  <Override PartName="/ppt/slideLayouts/slideLayout2616.xml" ContentType="application/vnd.openxmlformats-officedocument.presentationml.slideLayout+xml"/>
  <Override PartName="/ppt/slideLayouts/slideLayout3117.xml" ContentType="application/vnd.openxmlformats-officedocument.presentationml.slideLayout+xml"/>
  <Override PartName="/ppt/slides/slide92.xml" ContentType="application/vnd.openxmlformats-officedocument.presentationml.slide+xml"/>
  <Override PartName="/ppt/charts/chart1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Slides/notesSlide92.xml" ContentType="application/vnd.openxmlformats-officedocument.presentationml.notesSlide+xml"/>
  <Override PartName="/ppt/slideLayouts/slideLayout218.xml" ContentType="application/vnd.openxmlformats-officedocument.presentationml.slideLayout+xml"/>
  <Override PartName="/ppt/slideMasters/slideMaster12.xml" ContentType="application/vnd.openxmlformats-officedocument.presentationml.slideMaster+xml"/>
  <Override PartName="/ppt/slideLayouts/slideLayout819.xml" ContentType="application/vnd.openxmlformats-officedocument.presentationml.slideLayout+xml"/>
  <Override PartName="/ppt/slideLayouts/slideLayout1320.xml" ContentType="application/vnd.openxmlformats-officedocument.presentationml.slideLayout+xml"/>
  <Override PartName="/ppt/theme/theme13.xml" ContentType="application/vnd.openxmlformats-officedocument.theme+xml"/>
  <Override PartName="/ppt/slideLayouts/slideLayout321.xml" ContentType="application/vnd.openxmlformats-officedocument.presentationml.slideLayout+xml"/>
  <Override PartName="/ppt/slideLayouts/slideLayout722.xml" ContentType="application/vnd.openxmlformats-officedocument.presentationml.slideLayout+xml"/>
  <Override PartName="/ppt/slideLayouts/slideLayout1223.xml" ContentType="application/vnd.openxmlformats-officedocument.presentationml.slideLayout+xml"/>
  <Override PartName="/ppt/slideLayouts/slideLayout1724.xml" ContentType="application/vnd.openxmlformats-officedocument.presentationml.slideLayout+xml"/>
  <Override PartName="/ppt/slideLayouts/slideLayout16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627.xml" ContentType="application/vnd.openxmlformats-officedocument.presentationml.slideLayout+xml"/>
  <Override PartName="/ppt/slideLayouts/slideLayout1128.xml" ContentType="application/vnd.openxmlformats-officedocument.presentationml.slideLayout+xml"/>
  <Override PartName="/ppt/slideLayouts/slideLayout529.xml" ContentType="application/vnd.openxmlformats-officedocument.presentationml.slideLayout+xml"/>
  <Override PartName="/ppt/slideLayouts/slideLayout1530.xml" ContentType="application/vnd.openxmlformats-officedocument.presentationml.slideLayout+xml"/>
  <Override PartName="/ppt/slideLayouts/slideLayout1031.xml" ContentType="application/vnd.openxmlformats-officedocument.presentationml.slideLayout+xml"/>
  <Override PartName="/ppt/slideLayouts/slideLayout432.xml" ContentType="application/vnd.openxmlformats-officedocument.presentationml.slideLayout+xml"/>
  <Override PartName="/ppt/slideLayouts/slideLayout933.xml" ContentType="application/vnd.openxmlformats-officedocument.presentationml.slideLayout+xml"/>
  <Override PartName="/ppt/slideLayouts/slideLayout1434.xml" ContentType="application/vnd.openxmlformats-officedocument.presentationml.slideLayout+xml"/>
  <Override PartName="/ppt/slides/slide143.xml" ContentType="application/vnd.openxmlformats-officedocument.presentationml.slide+xml"/>
  <Override PartName="/ppt/notesSlides/notesSlide143.xml" ContentType="application/vnd.openxmlformats-officedocument.presentationml.notesSlide+xml"/>
  <Override PartName="/ppt/slideLayouts/slideLayout5235.xml" ContentType="application/vnd.openxmlformats-officedocument.presentationml.slideLayout+xml"/>
  <Override PartName="/ppt/slideMasters/slideMaster43.xml" ContentType="application/vnd.openxmlformats-officedocument.presentationml.slideMaster+xml"/>
  <Override PartName="/ppt/slideLayouts/slideLayout5936.xml" ContentType="application/vnd.openxmlformats-officedocument.presentationml.slideLayout+xml"/>
  <Override PartName="/ppt/slideLayouts/slideLayout6437.xml" ContentType="application/vnd.openxmlformats-officedocument.presentationml.slideLayout+xml"/>
  <Override PartName="/ppt/theme/theme44.xml" ContentType="application/vnd.openxmlformats-officedocument.theme+xml"/>
  <Override PartName="/ppt/slideLayouts/slideLayout5438.xml" ContentType="application/vnd.openxmlformats-officedocument.presentationml.slideLayout+xml"/>
  <Override PartName="/ppt/slideLayouts/slideLayout5839.xml" ContentType="application/vnd.openxmlformats-officedocument.presentationml.slideLayout+xml"/>
  <Override PartName="/ppt/slideLayouts/slideLayout6340.xml" ContentType="application/vnd.openxmlformats-officedocument.presentationml.slideLayout+xml"/>
  <Override PartName="/ppt/slideLayouts/slideLayout6841.xml" ContentType="application/vnd.openxmlformats-officedocument.presentationml.slideLayout+xml"/>
  <Override PartName="/ppt/slideLayouts/slideLayout5342.xml" ContentType="application/vnd.openxmlformats-officedocument.presentationml.slideLayout+xml"/>
  <Override PartName="/ppt/slideLayouts/slideLayout6743.xml" ContentType="application/vnd.openxmlformats-officedocument.presentationml.slideLayout+xml"/>
  <Override PartName="/ppt/slideLayouts/slideLayout5744.xml" ContentType="application/vnd.openxmlformats-officedocument.presentationml.slideLayout+xml"/>
  <Override PartName="/ppt/slideLayouts/slideLayout6245.xml" ContentType="application/vnd.openxmlformats-officedocument.presentationml.slideLayout+xml"/>
  <Override PartName="/ppt/slideLayouts/slideLayout5646.xml" ContentType="application/vnd.openxmlformats-officedocument.presentationml.slideLayout+xml"/>
  <Override PartName="/ppt/slideLayouts/slideLayout6647.xml" ContentType="application/vnd.openxmlformats-officedocument.presentationml.slideLayout+xml"/>
  <Override PartName="/ppt/slideLayouts/slideLayout6148.xml" ContentType="application/vnd.openxmlformats-officedocument.presentationml.slideLayout+xml"/>
  <Override PartName="/ppt/slideLayouts/slideLayout5549.xml" ContentType="application/vnd.openxmlformats-officedocument.presentationml.slideLayout+xml"/>
  <Override PartName="/ppt/slideLayouts/slideLayout6050.xml" ContentType="application/vnd.openxmlformats-officedocument.presentationml.slideLayout+xml"/>
  <Override PartName="/ppt/slideLayouts/slideLayout6551.xml" ContentType="application/vnd.openxmlformats-officedocument.presentationml.slideLayout+xml"/>
  <Override PartName="/ppt/handoutMasters/handoutMaster11.xml" ContentType="application/vnd.openxmlformats-officedocument.presentationml.handoutMaster+xml"/>
  <Override PartName="/ppt/theme/theme65.xml" ContentType="application/vnd.openxmlformats-officedocument.theme+xml"/>
  <Override PartName="/ppt/slideMasters/slideMaster34.xml" ContentType="application/vnd.openxmlformats-officedocument.presentationml.slideMaster+xml"/>
  <Override PartName="/ppt/slideLayouts/slideLayout4252.xml" ContentType="application/vnd.openxmlformats-officedocument.presentationml.slideLayout+xml"/>
  <Override PartName="/ppt/slideLayouts/slideLayout4753.xml" ContentType="application/vnd.openxmlformats-officedocument.presentationml.slideLayout+xml"/>
  <Override PartName="/ppt/theme/theme36.xml" ContentType="application/vnd.openxmlformats-officedocument.theme+xml"/>
  <Override PartName="/ppt/slideLayouts/slideLayout3754.xml" ContentType="application/vnd.openxmlformats-officedocument.presentationml.slideLayout+xml"/>
  <Override PartName="/ppt/slideLayouts/slideLayout4155.xml" ContentType="application/vnd.openxmlformats-officedocument.presentationml.slideLayout+xml"/>
  <Override PartName="/ppt/slideLayouts/slideLayout4656.xml" ContentType="application/vnd.openxmlformats-officedocument.presentationml.slideLayout+xml"/>
  <Override PartName="/ppt/slideLayouts/slideLayout5157.xml" ContentType="application/vnd.openxmlformats-officedocument.presentationml.slideLayout+xml"/>
  <Override PartName="/ppt/slideLayouts/slideLayout3658.xml" ContentType="application/vnd.openxmlformats-officedocument.presentationml.slideLayout+xml"/>
  <Override PartName="/ppt/slideLayouts/slideLayout5059.xml" ContentType="application/vnd.openxmlformats-officedocument.presentationml.slideLayout+xml"/>
  <Override PartName="/ppt/slideLayouts/slideLayout3560.xml" ContentType="application/vnd.openxmlformats-officedocument.presentationml.slideLayout+xml"/>
  <Override PartName="/ppt/slideLayouts/slideLayout4061.xml" ContentType="application/vnd.openxmlformats-officedocument.presentationml.slideLayout+xml"/>
  <Override PartName="/ppt/slideLayouts/slideLayout4562.xml" ContentType="application/vnd.openxmlformats-officedocument.presentationml.slideLayout+xml"/>
  <Override PartName="/ppt/slideLayouts/slideLayout3963.xml" ContentType="application/vnd.openxmlformats-officedocument.presentationml.slideLayout+xml"/>
  <Override PartName="/ppt/slideLayouts/slideLayout4964.xml" ContentType="application/vnd.openxmlformats-officedocument.presentationml.slideLayout+xml"/>
  <Override PartName="/ppt/slideLayouts/slideLayout4465.xml" ContentType="application/vnd.openxmlformats-officedocument.presentationml.slideLayout+xml"/>
  <Override PartName="/ppt/slideLayouts/slideLayout3866.xml" ContentType="application/vnd.openxmlformats-officedocument.presentationml.slideLayout+xml"/>
  <Override PartName="/ppt/slideLayouts/slideLayout4367.xml" ContentType="application/vnd.openxmlformats-officedocument.presentationml.slideLayout+xml"/>
  <Override PartName="/ppt/slideLayouts/slideLayout4868.xml" ContentType="application/vnd.openxmlformats-officedocument.presentationml.slideLayout+xml"/>
  <Override PartName="/ppt/slides/slide174.xml" ContentType="application/vnd.openxmlformats-officedocument.presentationml.slide+xml"/>
  <Override PartName="/ppt/charts/chart32.xml" ContentType="application/vnd.openxmlformats-officedocument.drawingml.chart+xml"/>
  <Override PartName="/ppt/charts/colors32.xml" ContentType="application/vnd.ms-office.chartcolorstyle+xml"/>
  <Override PartName="/ppt/charts/style32.xml" ContentType="application/vnd.ms-office.chartstyle+xml"/>
  <Override PartName="/ppt/notesSlides/notesSlide17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86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86.xml" ContentType="application/vnd.openxmlformats-officedocument.presentationml.notesSlide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slides/slide137.xml" ContentType="application/vnd.openxmlformats-officedocument.presentationml.slide+xml"/>
  <Override PartName="/ppt/notesSlides/notesSlide137.xml" ContentType="application/vnd.openxmlformats-officedocument.presentationml.notesSlide+xml"/>
  <Override PartName="/ppt/slides/slide128.xml" ContentType="application/vnd.openxmlformats-officedocument.presentationml.slide+xml"/>
  <Override PartName="/ppt/diagrams/data22.xml" ContentType="application/vnd.openxmlformats-officedocument.drawingml.diagramData+xml"/>
  <Override PartName="/ppt/diagrams/drawing22.xml" ContentType="application/vnd.ms-office.drawingml.diagramDrawing+xml"/>
  <Override PartName="/ppt/notesSlides/notesSlide128.xml" ContentType="application/vnd.openxmlformats-officedocument.presentationml.notesSlide+xml"/>
  <Override PartName="/ppt/diagrams/colors22.xml" ContentType="application/vnd.openxmlformats-officedocument.drawingml.diagramColors+xml"/>
  <Override PartName="/ppt/diagrams/quickStyle22.xml" ContentType="application/vnd.openxmlformats-officedocument.drawingml.diagramStyle+xml"/>
  <Override PartName="/ppt/diagrams/layout22.xml" ContentType="application/vnd.openxmlformats-officedocument.drawingml.diagramLayout+xml"/>
  <Override PartName="/ppt/slides/slide169.xml" ContentType="application/vnd.openxmlformats-officedocument.presentationml.slide+xml"/>
  <Override PartName="/ppt/charts/chart23.xml" ContentType="application/vnd.openxmlformats-officedocument.drawingml.chart+xml"/>
  <Override PartName="/ppt/charts/colors23.xml" ContentType="application/vnd.ms-office.chartcolorstyle+xml"/>
  <Override PartName="/ppt/charts/style23.xml" ContentType="application/vnd.ms-office.chartstyle+xml"/>
  <Override PartName="/ppt/notesSlides/notesSlide169.xml" ContentType="application/vnd.openxmlformats-officedocument.presentationml.notesSlide+xml"/>
  <Override PartName="/ppt/slides/slide210.xml" ContentType="application/vnd.openxmlformats-officedocument.presentationml.slide+xml"/>
  <Override PartName="/ppt/notesSlides/notesSlide210.xml" ContentType="application/vnd.openxmlformats-officedocument.presentationml.notesSlide+xml"/>
  <Override PartName="/ppt/slides/slide711.xml" ContentType="application/vnd.openxmlformats-officedocument.presentationml.slide+xml"/>
  <Override PartName="/ppt/notesSlides/notesSlide711.xml" ContentType="application/vnd.openxmlformats-officedocument.presentationml.notesSlide+xml"/>
  <Override PartName="/ppt/slides/slide2012.xml" ContentType="application/vnd.openxmlformats-officedocument.presentationml.slide+xml"/>
  <Override PartName="/ppt/notesSlides/notesSlide2012.xml" ContentType="application/vnd.openxmlformats-officedocument.presentationml.notesSlide+xml"/>
  <Override PartName="/ppt/slides/slide113.xml" ContentType="application/vnd.openxmlformats-officedocument.presentationml.slide+xml"/>
  <Override PartName="/ppt/notesSlides/notesSlide113.xml" ContentType="application/vnd.openxmlformats-officedocument.presentationml.notesSlide+xml"/>
  <Override PartName="/ppt/slides/slide1114.xml" ContentType="application/vnd.openxmlformats-officedocument.presentationml.slide+xml"/>
  <Override PartName="/ppt/notesSlides/notesSlide1114.xml" ContentType="application/vnd.openxmlformats-officedocument.presentationml.notesSlide+xml"/>
  <Override PartName="/ppt/slides/slide1915.xml" ContentType="application/vnd.openxmlformats-officedocument.presentationml.slide+xml"/>
  <Override PartName="/ppt/notesSlides/notesSlide1915.xml" ContentType="application/vnd.openxmlformats-officedocument.presentationml.notesSlide+xml"/>
  <Override PartName="/ppt/viewProps.xml" ContentType="application/vnd.openxmlformats-officedocument.presentationml.viewProps+xml"/>
  <Override PartName="/ppt/slides/slide616.xml" ContentType="application/vnd.openxmlformats-officedocument.presentationml.slide+xml"/>
  <Override PartName="/ppt/notesSlides/notesSlide616.xml" ContentType="application/vnd.openxmlformats-officedocument.presentationml.notesSlide+xml"/>
  <Override PartName="/ppt/slides/slide1517.xml" ContentType="application/vnd.openxmlformats-officedocument.presentationml.slide+xml"/>
  <Override PartName="/ppt/notesSlides/notesSlide1517.xml" ContentType="application/vnd.openxmlformats-officedocument.presentationml.notesSlide+xml"/>
  <Override PartName="/ppt/changesInfos/changesInfo1.xml" ContentType="application/vnd.ms-powerpoint.changesinfo+xml"/>
  <Override PartName="/ppt/slides/slide518.xml" ContentType="application/vnd.openxmlformats-officedocument.presentationml.slide+xml"/>
  <Override PartName="/ppt/notesSlides/notesSlide518.xml" ContentType="application/vnd.openxmlformats-officedocument.presentationml.notesSlide+xml"/>
  <Override PartName="/ppt/slides/slide1019.xml" ContentType="application/vnd.openxmlformats-officedocument.presentationml.slide+xml"/>
  <Override PartName="/ppt/notesSlides/notesSlide1019.xml" ContentType="application/vnd.openxmlformats-officedocument.presentationml.notesSlide+xml"/>
  <Override PartName="/ppt/slides/slide1820.xml" ContentType="application/vnd.openxmlformats-officedocument.presentationml.slide+xml"/>
  <Override PartName="/ppt/notesSlides/notesSlide1820.xml" ContentType="application/vnd.openxmlformats-officedocument.presentationml.notes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  <p:sldMasterId id="2147483705" r:id="rId3"/>
    <p:sldMasterId id="2147483723" r:id="rId4"/>
  </p:sldMasterIdLst>
  <p:notesMasterIdLst>
    <p:notesMasterId r:id="rId25"/>
  </p:notesMasterIdLst>
  <p:handoutMasterIdLst>
    <p:handoutMasterId r:id="rId26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72" r:id="rId13"/>
    <p:sldId id="266" r:id="rId14"/>
    <p:sldId id="267" r:id="rId15"/>
    <p:sldId id="273" r:id="rId16"/>
    <p:sldId id="265" r:id="rId17"/>
    <p:sldId id="270" r:id="rId18"/>
    <p:sldId id="271" r:id="rId19"/>
    <p:sldId id="264" r:id="rId20"/>
    <p:sldId id="269" r:id="rId21"/>
    <p:sldId id="274" r:id="rId22"/>
    <p:sldId id="275" r:id="rId23"/>
    <p:sldId id="276" r:id="rId24"/>
  </p:sldIdLst>
  <p:sldSz cx="12192000" cy="6858000"/>
  <p:notesSz cx="6858000" cy="9144000"/>
  <p:defaultTextStyle>
    <a:defPPr rtl="0">
      <a:defRPr lang="et-E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sileht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1. rühmaliige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2. rühmaliige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3. rühmaliige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Üldine sulgemine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2865" autoAdjust="0"/>
  </p:normalViewPr>
  <p:slideViewPr>
    <p:cSldViewPr snapToGrid="0">
      <p:cViewPr varScale="1">
        <p:scale>
          <a:sx n="98" d="100"/>
          <a:sy n="98" d="100"/>
        </p:scale>
        <p:origin x="78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80" d="100"/>
          <a:sy n="80" d="100"/>
        </p:scale>
        <p:origin x="313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slide" Target="/ppt/slides/slide143.xml" Id="rId18" /><Relationship Type="http://schemas.openxmlformats.org/officeDocument/2006/relationships/handoutMaster" Target="/ppt/handoutMasters/handoutMaster11.xml" Id="rId26" /><Relationship Type="http://schemas.openxmlformats.org/officeDocument/2006/relationships/slideMaster" Target="/ppt/slideMasters/slideMaster34.xml" Id="rId3" /><Relationship Type="http://schemas.openxmlformats.org/officeDocument/2006/relationships/slide" Target="/ppt/slides/slide174.xml" Id="rId21" /><Relationship Type="http://schemas.openxmlformats.org/officeDocument/2006/relationships/slide" Target="/ppt/slides/slide35.xml" Id="rId7" /><Relationship Type="http://schemas.openxmlformats.org/officeDocument/2006/relationships/slide" Target="/ppt/slides/slide86.xml" Id="rId12" /><Relationship Type="http://schemas.openxmlformats.org/officeDocument/2006/relationships/slide" Target="/ppt/slides/slide137.xml" Id="rId17" /><Relationship Type="http://schemas.openxmlformats.org/officeDocument/2006/relationships/notesMaster" Target="/ppt/notesMasters/notesMaster11.xml" Id="rId25" /><Relationship Type="http://schemas.openxmlformats.org/officeDocument/2006/relationships/slideMaster" Target="/ppt/slideMasters/slideMaster21.xml" Id="rId2" /><Relationship Type="http://schemas.openxmlformats.org/officeDocument/2006/relationships/slide" Target="/ppt/slides/slide128.xml" Id="rId16" /><Relationship Type="http://schemas.openxmlformats.org/officeDocument/2006/relationships/slide" Target="/ppt/slides/slide169.xml" Id="rId20" /><Relationship Type="http://schemas.openxmlformats.org/officeDocument/2006/relationships/theme" Target="/ppt/theme/theme13.xml" Id="rId29" /><Relationship Type="http://schemas.openxmlformats.org/officeDocument/2006/relationships/slideMaster" Target="/ppt/slideMasters/slideMaster12.xml" Id="rId1" /><Relationship Type="http://schemas.openxmlformats.org/officeDocument/2006/relationships/slide" Target="/ppt/slides/slide210.xml" Id="rId6" /><Relationship Type="http://schemas.openxmlformats.org/officeDocument/2006/relationships/slide" Target="/ppt/slides/slide711.xml" Id="rId11" /><Relationship Type="http://schemas.openxmlformats.org/officeDocument/2006/relationships/slide" Target="/ppt/slides/slide2012.xml" Id="rId24" /><Relationship Type="http://schemas.openxmlformats.org/officeDocument/2006/relationships/slide" Target="/ppt/slides/slide113.xml" Id="rId5" /><Relationship Type="http://schemas.openxmlformats.org/officeDocument/2006/relationships/slide" Target="/ppt/slides/slide1114.xml" Id="rId15" /><Relationship Type="http://schemas.openxmlformats.org/officeDocument/2006/relationships/slide" Target="/ppt/slides/slide1915.xml" Id="rId23" /><Relationship Type="http://schemas.openxmlformats.org/officeDocument/2006/relationships/viewProps" Target="/ppt/viewProps.xml" Id="rId28" /><Relationship Type="http://schemas.openxmlformats.org/officeDocument/2006/relationships/slide" Target="/ppt/slides/slide616.xml" Id="rId10" /><Relationship Type="http://schemas.openxmlformats.org/officeDocument/2006/relationships/slide" Target="/ppt/slides/slide1517.xml" Id="rId19" /><Relationship Type="http://schemas.microsoft.com/office/2016/11/relationships/changesInfo" Target="/ppt/changesInfos/changesInfo1.xml" Id="rId31" /><Relationship Type="http://schemas.openxmlformats.org/officeDocument/2006/relationships/slideMaster" Target="/ppt/slideMasters/slideMaster43.xml" Id="rId4" /><Relationship Type="http://schemas.openxmlformats.org/officeDocument/2006/relationships/slide" Target="/ppt/slides/slide518.xml" Id="rId9" /><Relationship Type="http://schemas.openxmlformats.org/officeDocument/2006/relationships/slide" Target="/ppt/slides/slide1019.xml" Id="rId14" /><Relationship Type="http://schemas.openxmlformats.org/officeDocument/2006/relationships/slide" Target="/ppt/slides/slide1820.xml" Id="rId22" /><Relationship Type="http://schemas.openxmlformats.org/officeDocument/2006/relationships/presProps" Target="/ppt/presProps.xml" Id="rId27" /><Relationship Type="http://schemas.openxmlformats.org/officeDocument/2006/relationships/tableStyles" Target="/ppt/tableStyles.xml" Id="rId30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9-09T08:10:59.248" v="146" actId="790"/>
      <pc:docMkLst>
        <pc:docMk/>
      </pc:docMkLst>
      <pc:sldChg chg="modSp mod modNotes">
        <pc:chgData name="Fake Test User" userId="SID-0" providerId="Test" clId="FakeClientId" dt="2021-09-09T08:09:40.840" v="114" actId="790"/>
        <pc:sldMkLst>
          <pc:docMk/>
          <pc:sldMk cId="3289291677" sldId="257"/>
        </pc:sldMkLst>
        <pc:spChg chg="mod">
          <ac:chgData name="Fake Test User" userId="SID-0" providerId="Test" clId="FakeClientId" dt="2021-09-09T07:55:05.043" v="1" actId="790"/>
          <ac:spMkLst>
            <pc:docMk/>
            <pc:sldMk cId="3289291677" sldId="257"/>
            <ac:spMk id="2" creationId="{00000000-0000-0000-0000-000000000000}"/>
          </ac:spMkLst>
        </pc:spChg>
        <pc:spChg chg="mod">
          <ac:chgData name="Fake Test User" userId="SID-0" providerId="Test" clId="FakeClientId" dt="2021-09-09T07:55:05.043" v="1" actId="790"/>
          <ac:spMkLst>
            <pc:docMk/>
            <pc:sldMk cId="3289291677" sldId="257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8:09:37.777" v="113" actId="790"/>
        <pc:sldMkLst>
          <pc:docMk/>
          <pc:sldMk cId="2772565043" sldId="258"/>
        </pc:sldMkLst>
        <pc:spChg chg="mod">
          <ac:chgData name="Fake Test User" userId="SID-0" providerId="Test" clId="FakeClientId" dt="2021-09-09T07:55:09.668" v="3" actId="790"/>
          <ac:spMkLst>
            <pc:docMk/>
            <pc:sldMk cId="2772565043" sldId="258"/>
            <ac:spMk id="2" creationId="{00000000-0000-0000-0000-000000000000}"/>
          </ac:spMkLst>
        </pc:spChg>
        <pc:spChg chg="mod">
          <ac:chgData name="Fake Test User" userId="SID-0" providerId="Test" clId="FakeClientId" dt="2021-09-09T07:55:09.668" v="3" actId="790"/>
          <ac:spMkLst>
            <pc:docMk/>
            <pc:sldMk cId="2772565043" sldId="258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8:09:33.292" v="111" actId="790"/>
        <pc:sldMkLst>
          <pc:docMk/>
          <pc:sldMk cId="3369225394" sldId="259"/>
        </pc:sldMkLst>
        <pc:spChg chg="mod">
          <ac:chgData name="Fake Test User" userId="SID-0" providerId="Test" clId="FakeClientId" dt="2021-09-09T07:55:13.762" v="5" actId="790"/>
          <ac:spMkLst>
            <pc:docMk/>
            <pc:sldMk cId="3369225394" sldId="259"/>
            <ac:spMk id="2" creationId="{00000000-0000-0000-0000-000000000000}"/>
          </ac:spMkLst>
        </pc:spChg>
        <pc:spChg chg="mod">
          <ac:chgData name="Fake Test User" userId="SID-0" providerId="Test" clId="FakeClientId" dt="2021-09-09T07:55:13.762" v="5" actId="790"/>
          <ac:spMkLst>
            <pc:docMk/>
            <pc:sldMk cId="3369225394" sldId="259"/>
            <ac:spMk id="3" creationId="{00000000-0000-0000-0000-000000000000}"/>
          </ac:spMkLst>
        </pc:spChg>
        <pc:spChg chg="mod">
          <ac:chgData name="Fake Test User" userId="SID-0" providerId="Test" clId="FakeClientId" dt="2021-09-09T07:55:13.762" v="5" actId="790"/>
          <ac:spMkLst>
            <pc:docMk/>
            <pc:sldMk cId="3369225394" sldId="259"/>
            <ac:spMk id="4" creationId="{00000000-0000-0000-0000-000000000000}"/>
          </ac:spMkLst>
        </pc:spChg>
        <pc:spChg chg="mod">
          <ac:chgData name="Fake Test User" userId="SID-0" providerId="Test" clId="FakeClientId" dt="2021-09-09T07:55:13.762" v="5" actId="790"/>
          <ac:spMkLst>
            <pc:docMk/>
            <pc:sldMk cId="3369225394" sldId="259"/>
            <ac:spMk id="8" creationId="{00000000-0000-0000-0000-000000000000}"/>
          </ac:spMkLst>
        </pc:spChg>
        <pc:spChg chg="mod">
          <ac:chgData name="Fake Test User" userId="SID-0" providerId="Test" clId="FakeClientId" dt="2021-09-09T07:55:13.762" v="5" actId="790"/>
          <ac:spMkLst>
            <pc:docMk/>
            <pc:sldMk cId="3369225394" sldId="259"/>
            <ac:spMk id="9" creationId="{00000000-0000-0000-0000-000000000000}"/>
          </ac:spMkLst>
        </pc:spChg>
      </pc:sldChg>
      <pc:sldChg chg="modSp mod modNotes">
        <pc:chgData name="Fake Test User" userId="SID-0" providerId="Test" clId="FakeClientId" dt="2021-09-09T08:09:28.464" v="109" actId="790"/>
        <pc:sldMkLst>
          <pc:docMk/>
          <pc:sldMk cId="1575721539" sldId="260"/>
        </pc:sldMkLst>
        <pc:spChg chg="mod">
          <ac:chgData name="Fake Test User" userId="SID-0" providerId="Test" clId="FakeClientId" dt="2021-09-09T07:55:17.871" v="7" actId="790"/>
          <ac:spMkLst>
            <pc:docMk/>
            <pc:sldMk cId="1575721539" sldId="260"/>
            <ac:spMk id="2" creationId="{00000000-0000-0000-0000-000000000000}"/>
          </ac:spMkLst>
        </pc:spChg>
        <pc:spChg chg="mod">
          <ac:chgData name="Fake Test User" userId="SID-0" providerId="Test" clId="FakeClientId" dt="2021-09-09T07:55:17.871" v="7" actId="790"/>
          <ac:spMkLst>
            <pc:docMk/>
            <pc:sldMk cId="1575721539" sldId="260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8:09:52.747" v="116" actId="790"/>
        <pc:sldMkLst>
          <pc:docMk/>
          <pc:sldMk cId="1003012626" sldId="261"/>
        </pc:sldMkLst>
        <pc:spChg chg="mod">
          <ac:chgData name="Fake Test User" userId="SID-0" providerId="Test" clId="FakeClientId" dt="2021-09-09T07:55:21.903" v="9" actId="790"/>
          <ac:spMkLst>
            <pc:docMk/>
            <pc:sldMk cId="1003012626" sldId="261"/>
            <ac:spMk id="2" creationId="{00000000-0000-0000-0000-000000000000}"/>
          </ac:spMkLst>
        </pc:spChg>
        <pc:spChg chg="mod">
          <ac:chgData name="Fake Test User" userId="SID-0" providerId="Test" clId="FakeClientId" dt="2021-09-09T07:55:21.903" v="9" actId="790"/>
          <ac:spMkLst>
            <pc:docMk/>
            <pc:sldMk cId="1003012626" sldId="261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8:09:57.138" v="118" actId="790"/>
        <pc:sldMkLst>
          <pc:docMk/>
          <pc:sldMk cId="3263914164" sldId="262"/>
        </pc:sldMkLst>
        <pc:spChg chg="mod">
          <ac:chgData name="Fake Test User" userId="SID-0" providerId="Test" clId="FakeClientId" dt="2021-09-09T07:55:26.043" v="11" actId="790"/>
          <ac:spMkLst>
            <pc:docMk/>
            <pc:sldMk cId="3263914164" sldId="262"/>
            <ac:spMk id="2" creationId="{00000000-0000-0000-0000-000000000000}"/>
          </ac:spMkLst>
        </pc:spChg>
        <pc:spChg chg="mod">
          <ac:chgData name="Fake Test User" userId="SID-0" providerId="Test" clId="FakeClientId" dt="2021-09-09T07:55:26.043" v="11" actId="790"/>
          <ac:spMkLst>
            <pc:docMk/>
            <pc:sldMk cId="3263914164" sldId="262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8:10:01.483" v="120" actId="790"/>
        <pc:sldMkLst>
          <pc:docMk/>
          <pc:sldMk cId="1396708006" sldId="263"/>
        </pc:sldMkLst>
        <pc:spChg chg="mod">
          <ac:chgData name="Fake Test User" userId="SID-0" providerId="Test" clId="FakeClientId" dt="2021-09-09T07:55:30.043" v="13" actId="790"/>
          <ac:spMkLst>
            <pc:docMk/>
            <pc:sldMk cId="1396708006" sldId="263"/>
            <ac:spMk id="2" creationId="{00000000-0000-0000-0000-000000000000}"/>
          </ac:spMkLst>
        </pc:spChg>
        <pc:spChg chg="mod">
          <ac:chgData name="Fake Test User" userId="SID-0" providerId="Test" clId="FakeClientId" dt="2021-09-09T07:55:30.043" v="13" actId="790"/>
          <ac:spMkLst>
            <pc:docMk/>
            <pc:sldMk cId="1396708006" sldId="263"/>
            <ac:spMk id="3" creationId="{00000000-0000-0000-0000-000000000000}"/>
          </ac:spMkLst>
        </pc:spChg>
        <pc:spChg chg="mod">
          <ac:chgData name="Fake Test User" userId="SID-0" providerId="Test" clId="FakeClientId" dt="2021-09-09T07:55:30.043" v="13" actId="790"/>
          <ac:spMkLst>
            <pc:docMk/>
            <pc:sldMk cId="1396708006" sldId="263"/>
            <ac:spMk id="4" creationId="{00000000-0000-0000-0000-000000000000}"/>
          </ac:spMkLst>
        </pc:spChg>
        <pc:spChg chg="mod">
          <ac:chgData name="Fake Test User" userId="SID-0" providerId="Test" clId="FakeClientId" dt="2021-09-09T07:55:30.043" v="13" actId="790"/>
          <ac:spMkLst>
            <pc:docMk/>
            <pc:sldMk cId="1396708006" sldId="263"/>
            <ac:spMk id="5" creationId="{00000000-0000-0000-0000-000000000000}"/>
          </ac:spMkLst>
        </pc:spChg>
        <pc:spChg chg="mod">
          <ac:chgData name="Fake Test User" userId="SID-0" providerId="Test" clId="FakeClientId" dt="2021-09-09T07:55:30.043" v="13" actId="790"/>
          <ac:spMkLst>
            <pc:docMk/>
            <pc:sldMk cId="1396708006" sldId="263"/>
            <ac:spMk id="6" creationId="{00000000-0000-0000-0000-000000000000}"/>
          </ac:spMkLst>
        </pc:spChg>
      </pc:sldChg>
      <pc:sldChg chg="modNotes">
        <pc:chgData name="Fake Test User" userId="SID-0" providerId="Test" clId="FakeClientId" dt="2021-09-09T08:10:42.080" v="138" actId="790"/>
        <pc:sldMkLst>
          <pc:docMk/>
          <pc:sldMk cId="1219691540" sldId="264"/>
        </pc:sldMkLst>
      </pc:sldChg>
      <pc:sldChg chg="modSp mod modNotes">
        <pc:chgData name="Fake Test User" userId="SID-0" providerId="Test" clId="FakeClientId" dt="2021-09-09T08:10:27.626" v="132" actId="790"/>
        <pc:sldMkLst>
          <pc:docMk/>
          <pc:sldMk cId="4080344515" sldId="265"/>
        </pc:sldMkLst>
        <pc:spChg chg="mod">
          <ac:chgData name="Fake Test User" userId="SID-0" providerId="Test" clId="FakeClientId" dt="2021-09-09T07:55:55.777" v="19" actId="790"/>
          <ac:spMkLst>
            <pc:docMk/>
            <pc:sldMk cId="4080344515" sldId="265"/>
            <ac:spMk id="2" creationId="{00000000-0000-0000-0000-000000000000}"/>
          </ac:spMkLst>
        </pc:spChg>
        <pc:graphicFrameChg chg="modGraphic">
          <ac:chgData name="Fake Test User" userId="SID-0" providerId="Test" clId="FakeClientId" dt="2021-09-09T08:01:18.654" v="32" actId="790"/>
          <ac:graphicFrameMkLst>
            <pc:docMk/>
            <pc:sldMk cId="4080344515" sldId="265"/>
            <ac:graphicFrameMk id="4" creationId="{00000000-0000-0000-0000-000000000000}"/>
          </ac:graphicFrameMkLst>
        </pc:graphicFrameChg>
      </pc:sldChg>
      <pc:sldChg chg="modSp mod modNotes">
        <pc:chgData name="Fake Test User" userId="SID-0" providerId="Test" clId="FakeClientId" dt="2021-09-09T08:10:14.249" v="126" actId="790"/>
        <pc:sldMkLst>
          <pc:docMk/>
          <pc:sldMk cId="3710835971" sldId="266"/>
        </pc:sldMkLst>
        <pc:spChg chg="mod">
          <ac:chgData name="Fake Test User" userId="SID-0" providerId="Test" clId="FakeClientId" dt="2021-09-09T07:55:43.090" v="15" actId="790"/>
          <ac:spMkLst>
            <pc:docMk/>
            <pc:sldMk cId="3710835971" sldId="266"/>
            <ac:spMk id="2" creationId="{00000000-0000-0000-0000-000000000000}"/>
          </ac:spMkLst>
        </pc:spChg>
        <pc:spChg chg="mod">
          <ac:chgData name="Fake Test User" userId="SID-0" providerId="Test" clId="FakeClientId" dt="2021-09-09T07:55:43.090" v="15" actId="790"/>
          <ac:spMkLst>
            <pc:docMk/>
            <pc:sldMk cId="3710835971" sldId="266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8:10:18.406" v="128" actId="790"/>
        <pc:sldMkLst>
          <pc:docMk/>
          <pc:sldMk cId="2298825228" sldId="267"/>
        </pc:sldMkLst>
        <pc:spChg chg="mod">
          <ac:chgData name="Fake Test User" userId="SID-0" providerId="Test" clId="FakeClientId" dt="2021-09-09T07:55:47.371" v="17" actId="790"/>
          <ac:spMkLst>
            <pc:docMk/>
            <pc:sldMk cId="2298825228" sldId="267"/>
            <ac:spMk id="2" creationId="{00000000-0000-0000-0000-000000000000}"/>
          </ac:spMkLst>
        </pc:spChg>
        <pc:spChg chg="mod">
          <ac:chgData name="Fake Test User" userId="SID-0" providerId="Test" clId="FakeClientId" dt="2021-09-09T07:55:47.371" v="17" actId="790"/>
          <ac:spMkLst>
            <pc:docMk/>
            <pc:sldMk cId="2298825228" sldId="267"/>
            <ac:spMk id="6" creationId="{00000000-0000-0000-0000-000000000000}"/>
          </ac:spMkLst>
        </pc:spChg>
        <pc:spChg chg="mod">
          <ac:chgData name="Fake Test User" userId="SID-0" providerId="Test" clId="FakeClientId" dt="2021-09-09T07:55:47.371" v="17" actId="790"/>
          <ac:spMkLst>
            <pc:docMk/>
            <pc:sldMk cId="2298825228" sldId="267"/>
            <ac:spMk id="7" creationId="{00000000-0000-0000-0000-000000000000}"/>
          </ac:spMkLst>
        </pc:spChg>
        <pc:spChg chg="mod">
          <ac:chgData name="Fake Test User" userId="SID-0" providerId="Test" clId="FakeClientId" dt="2021-09-09T07:55:47.371" v="17" actId="790"/>
          <ac:spMkLst>
            <pc:docMk/>
            <pc:sldMk cId="2298825228" sldId="267"/>
            <ac:spMk id="8" creationId="{00000000-0000-0000-0000-000000000000}"/>
          </ac:spMkLst>
        </pc:spChg>
        <pc:spChg chg="mod">
          <ac:chgData name="Fake Test User" userId="SID-0" providerId="Test" clId="FakeClientId" dt="2021-09-09T07:55:47.371" v="17" actId="790"/>
          <ac:spMkLst>
            <pc:docMk/>
            <pc:sldMk cId="2298825228" sldId="267"/>
            <ac:spMk id="9" creationId="{00000000-0000-0000-0000-000000000000}"/>
          </ac:spMkLst>
        </pc:spChg>
      </pc:sldChg>
      <pc:sldChg chg="modNotes">
        <pc:chgData name="Fake Test User" userId="SID-0" providerId="Test" clId="FakeClientId" dt="2021-09-09T08:10:05.795" v="122" actId="790"/>
        <pc:sldMkLst>
          <pc:docMk/>
          <pc:sldMk cId="3195037894" sldId="268"/>
        </pc:sldMkLst>
      </pc:sldChg>
      <pc:sldChg chg="modNotes">
        <pc:chgData name="Fake Test User" userId="SID-0" providerId="Test" clId="FakeClientId" dt="2021-09-09T08:10:46.278" v="140" actId="790"/>
        <pc:sldMkLst>
          <pc:docMk/>
          <pc:sldMk cId="3804310909" sldId="269"/>
        </pc:sldMkLst>
      </pc:sldChg>
      <pc:sldChg chg="modSp mod modNotes">
        <pc:chgData name="Fake Test User" userId="SID-0" providerId="Test" clId="FakeClientId" dt="2021-09-09T08:10:33.579" v="134" actId="790"/>
        <pc:sldMkLst>
          <pc:docMk/>
          <pc:sldMk cId="2062253349" sldId="270"/>
        </pc:sldMkLst>
        <pc:spChg chg="mod">
          <ac:chgData name="Fake Test User" userId="SID-0" providerId="Test" clId="FakeClientId" dt="2021-09-09T07:55:59.981" v="21" actId="790"/>
          <ac:spMkLst>
            <pc:docMk/>
            <pc:sldMk cId="2062253349" sldId="270"/>
            <ac:spMk id="2" creationId="{00000000-0000-0000-0000-000000000000}"/>
          </ac:spMkLst>
        </pc:spChg>
        <pc:spChg chg="mod">
          <ac:chgData name="Fake Test User" userId="SID-0" providerId="Test" clId="FakeClientId" dt="2021-09-09T07:55:59.981" v="21" actId="790"/>
          <ac:spMkLst>
            <pc:docMk/>
            <pc:sldMk cId="2062253349" sldId="270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8:10:37.861" v="136" actId="790"/>
        <pc:sldMkLst>
          <pc:docMk/>
          <pc:sldMk cId="1672275006" sldId="271"/>
        </pc:sldMkLst>
        <pc:spChg chg="mod">
          <ac:chgData name="Fake Test User" userId="SID-0" providerId="Test" clId="FakeClientId" dt="2021-09-09T07:56:04.106" v="23" actId="790"/>
          <ac:spMkLst>
            <pc:docMk/>
            <pc:sldMk cId="1672275006" sldId="271"/>
            <ac:spMk id="2" creationId="{00000000-0000-0000-0000-000000000000}"/>
          </ac:spMkLst>
        </pc:spChg>
        <pc:spChg chg="mod">
          <ac:chgData name="Fake Test User" userId="SID-0" providerId="Test" clId="FakeClientId" dt="2021-09-09T07:56:04.106" v="23" actId="790"/>
          <ac:spMkLst>
            <pc:docMk/>
            <pc:sldMk cId="1672275006" sldId="271"/>
            <ac:spMk id="3" creationId="{00000000-0000-0000-0000-000000000000}"/>
          </ac:spMkLst>
        </pc:spChg>
        <pc:spChg chg="mod">
          <ac:chgData name="Fake Test User" userId="SID-0" providerId="Test" clId="FakeClientId" dt="2021-09-09T07:56:04.106" v="23" actId="790"/>
          <ac:spMkLst>
            <pc:docMk/>
            <pc:sldMk cId="1672275006" sldId="271"/>
            <ac:spMk id="4" creationId="{00000000-0000-0000-0000-000000000000}"/>
          </ac:spMkLst>
        </pc:spChg>
        <pc:spChg chg="mod">
          <ac:chgData name="Fake Test User" userId="SID-0" providerId="Test" clId="FakeClientId" dt="2021-09-09T07:56:04.106" v="23" actId="790"/>
          <ac:spMkLst>
            <pc:docMk/>
            <pc:sldMk cId="1672275006" sldId="271"/>
            <ac:spMk id="5" creationId="{00000000-0000-0000-0000-000000000000}"/>
          </ac:spMkLst>
        </pc:spChg>
        <pc:spChg chg="mod">
          <ac:chgData name="Fake Test User" userId="SID-0" providerId="Test" clId="FakeClientId" dt="2021-09-09T07:56:04.106" v="23" actId="790"/>
          <ac:spMkLst>
            <pc:docMk/>
            <pc:sldMk cId="1672275006" sldId="271"/>
            <ac:spMk id="6" creationId="{00000000-0000-0000-0000-000000000000}"/>
          </ac:spMkLst>
        </pc:spChg>
      </pc:sldChg>
      <pc:sldChg chg="modNotes">
        <pc:chgData name="Fake Test User" userId="SID-0" providerId="Test" clId="FakeClientId" dt="2021-09-09T08:10:09.999" v="124" actId="790"/>
        <pc:sldMkLst>
          <pc:docMk/>
          <pc:sldMk cId="370758679" sldId="272"/>
        </pc:sldMkLst>
      </pc:sldChg>
      <pc:sldChg chg="modNotes">
        <pc:chgData name="Fake Test User" userId="SID-0" providerId="Test" clId="FakeClientId" dt="2021-09-09T08:10:23.157" v="130" actId="790"/>
        <pc:sldMkLst>
          <pc:docMk/>
          <pc:sldMk cId="2229419462" sldId="273"/>
        </pc:sldMkLst>
      </pc:sldChg>
      <pc:sldChg chg="modSp mod modNotes">
        <pc:chgData name="Fake Test User" userId="SID-0" providerId="Test" clId="FakeClientId" dt="2021-09-09T08:10:50.498" v="142" actId="790"/>
        <pc:sldMkLst>
          <pc:docMk/>
          <pc:sldMk cId="3589653851" sldId="274"/>
        </pc:sldMkLst>
        <pc:spChg chg="mod">
          <ac:chgData name="Fake Test User" userId="SID-0" providerId="Test" clId="FakeClientId" dt="2021-09-09T07:56:18.889" v="26" actId="790"/>
          <ac:spMkLst>
            <pc:docMk/>
            <pc:sldMk cId="3589653851" sldId="274"/>
            <ac:spMk id="2" creationId="{00000000-0000-0000-0000-000000000000}"/>
          </ac:spMkLst>
        </pc:spChg>
        <pc:spChg chg="mod">
          <ac:chgData name="Fake Test User" userId="SID-0" providerId="Test" clId="FakeClientId" dt="2021-09-09T07:56:18.889" v="26" actId="790"/>
          <ac:spMkLst>
            <pc:docMk/>
            <pc:sldMk cId="3589653851" sldId="274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8:10:54.904" v="144" actId="790"/>
        <pc:sldMkLst>
          <pc:docMk/>
          <pc:sldMk cId="165521436" sldId="275"/>
        </pc:sldMkLst>
        <pc:spChg chg="mod">
          <ac:chgData name="Fake Test User" userId="SID-0" providerId="Test" clId="FakeClientId" dt="2021-09-09T07:56:22.843" v="28" actId="790"/>
          <ac:spMkLst>
            <pc:docMk/>
            <pc:sldMk cId="165521436" sldId="275"/>
            <ac:spMk id="2" creationId="{00000000-0000-0000-0000-000000000000}"/>
          </ac:spMkLst>
        </pc:spChg>
        <pc:spChg chg="mod">
          <ac:chgData name="Fake Test User" userId="SID-0" providerId="Test" clId="FakeClientId" dt="2021-09-09T07:56:22.843" v="28" actId="790"/>
          <ac:spMkLst>
            <pc:docMk/>
            <pc:sldMk cId="165521436" sldId="275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8:10:59.248" v="146" actId="790"/>
        <pc:sldMkLst>
          <pc:docMk/>
          <pc:sldMk cId="303205020" sldId="276"/>
        </pc:sldMkLst>
        <pc:spChg chg="mod">
          <ac:chgData name="Fake Test User" userId="SID-0" providerId="Test" clId="FakeClientId" dt="2021-09-09T07:56:26.922" v="30" actId="790"/>
          <ac:spMkLst>
            <pc:docMk/>
            <pc:sldMk cId="303205020" sldId="276"/>
            <ac:spMk id="2" creationId="{00000000-0000-0000-0000-000000000000}"/>
          </ac:spMkLst>
        </pc:spChg>
        <pc:spChg chg="mod">
          <ac:chgData name="Fake Test User" userId="SID-0" providerId="Test" clId="FakeClientId" dt="2021-09-09T07:56:26.922" v="30" actId="790"/>
          <ac:spMkLst>
            <pc:docMk/>
            <pc:sldMk cId="303205020" sldId="27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9-09T08:05:47.538" v="50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9-09T08:04:38.873" v="3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9-09T08:04:38.873" v="33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9-09T08:04:38.873" v="3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9-09T08:04:38.873" v="3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9-09T08:04:38.873" v="33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9T08:04:43.233" v="3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9-09T08:04:43.233" v="3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4:43.233" v="3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4:43.233" v="3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4:43.233" v="3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4:43.233" v="3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4:47.311" v="35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9-09T08:04:47.311" v="35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4:47.311" v="35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4:47.311" v="35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4:47.311" v="35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4:47.311" v="35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4:50.546" v="36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9-09T08:04:50.546" v="36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4:50.546" v="36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4:50.546" v="36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4:50.546" v="36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4:50.546" v="36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4:53.781" v="37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9-09T08:04:53.781" v="37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4:53.781" v="37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4:53.781" v="37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4:53.781" v="37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4:53.781" v="37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4:53.781" v="37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4:56.922" v="38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9-09T08:04:56.922" v="38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4:56.922" v="38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4:56.922" v="38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4:56.922" v="38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4:56.922" v="38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4:56.922" v="38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8:04:56.922" v="38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9-09T08:04:56.922" v="38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5:00.360" v="39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9-09T08:05:00.360" v="39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5:00.360" v="39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5:00.360" v="39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5:00.360" v="39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5:03.611" v="40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9-09T08:05:03.611" v="40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5:03.611" v="40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5:03.611" v="40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5:06.877" v="41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9-09T08:05:06.877" v="41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5:06.877" v="41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5:06.877" v="41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5:06.877" v="41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5:06.877" v="41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5:06.877" v="41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5:10.611" v="42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9-09T08:05:10.611" v="42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5:10.611" v="42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5:10.611" v="42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5:10.611" v="42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5:10.611" v="42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5:10.611" v="42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5:44.116" v="49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9-09T08:05:44.116" v="49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5:44.116" v="49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5:44.116" v="49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5:44.116" v="49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5:44.116" v="49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5:47.538" v="50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9-09T08:05:47.538" v="50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5:47.538" v="50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5:47.538" v="50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5:47.538" v="50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5:47.538" v="50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5:14.784" v="43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9-09T08:05:14.784" v="43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5:14.784" v="43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5:14.784" v="43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5:14.784" v="43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5:14.784" v="43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5:14.784" v="43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5:27.395" v="44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9-09T08:05:27.395" v="44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5:27.395" v="44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5:27.395" v="44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5:27.395" v="44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5:27.395" v="44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5:34.099" v="46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9-09T08:05:34.099" v="46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5:34.099" v="46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5:34.099" v="46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5:34.099" v="46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5:34.099" v="46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5:30.755" v="45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9-09T08:05:30.755" v="45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5:30.755" v="45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5:30.755" v="45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5:30.755" v="45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5:30.755" v="45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8:05:30.755" v="45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9T08:05:30.755" v="45" actId="790"/>
            <ac:spMkLst>
              <pc:docMk/>
              <pc:sldMasterMk cId="0" sldId="2147483648"/>
              <pc:sldLayoutMk cId="0" sldId="2147483666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9T08:05:30.755" v="45" actId="790"/>
            <ac:spMkLst>
              <pc:docMk/>
              <pc:sldMasterMk cId="0" sldId="2147483648"/>
              <pc:sldLayoutMk cId="0" sldId="2147483666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5:37.209" v="47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9-09T08:05:37.209" v="47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5:37.209" v="47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5:37.209" v="47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5:37.209" v="47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8:05:37.209" v="47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9-09T08:05:37.209" v="47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9-09T08:05:37.209" v="47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9T08:05:37.209" v="47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9T08:05:37.209" v="47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9T08:05:37.209" v="47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5:40.600" v="48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9-09T08:05:40.600" v="48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5:40.600" v="48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5:40.600" v="48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5:40.600" v="48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9T08:05:40.600" v="48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9T08:05:40.600" v="48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9T08:05:40.600" v="48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9T08:05:40.600" v="48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9T08:05:40.600" v="48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9T08:05:40.600" v="48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9T08:05:40.600" v="48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9T08:05:40.600" v="48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9T08:05:40.600" v="48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09T08:06:44.842" v="68" actId="790"/>
        <pc:sldMasterMkLst>
          <pc:docMk/>
          <pc:sldMasterMk cId="137628676" sldId="2147483669"/>
        </pc:sldMasterMkLst>
        <pc:spChg chg="mod">
          <ac:chgData name="Fake Test User" userId="SID-0" providerId="Test" clId="FakeClientId" dt="2021-09-09T08:05:50.820" v="51" actId="790"/>
          <ac:spMkLst>
            <pc:docMk/>
            <pc:sldMasterMk cId="137628676" sldId="2147483669"/>
            <ac:spMk id="2" creationId="{00000000-0000-0000-0000-000000000000}"/>
          </ac:spMkLst>
        </pc:spChg>
        <pc:spChg chg="mod">
          <ac:chgData name="Fake Test User" userId="SID-0" providerId="Test" clId="FakeClientId" dt="2021-09-09T08:05:50.820" v="51" actId="790"/>
          <ac:spMkLst>
            <pc:docMk/>
            <pc:sldMasterMk cId="137628676" sldId="2147483669"/>
            <ac:spMk id="3" creationId="{00000000-0000-0000-0000-000000000000}"/>
          </ac:spMkLst>
        </pc:spChg>
        <pc:spChg chg="mod">
          <ac:chgData name="Fake Test User" userId="SID-0" providerId="Test" clId="FakeClientId" dt="2021-09-09T08:05:50.820" v="51" actId="790"/>
          <ac:spMkLst>
            <pc:docMk/>
            <pc:sldMasterMk cId="137628676" sldId="2147483669"/>
            <ac:spMk id="4" creationId="{00000000-0000-0000-0000-000000000000}"/>
          </ac:spMkLst>
        </pc:spChg>
        <pc:spChg chg="mod">
          <ac:chgData name="Fake Test User" userId="SID-0" providerId="Test" clId="FakeClientId" dt="2021-09-09T08:05:50.820" v="51" actId="790"/>
          <ac:spMkLst>
            <pc:docMk/>
            <pc:sldMasterMk cId="137628676" sldId="2147483669"/>
            <ac:spMk id="5" creationId="{00000000-0000-0000-0000-000000000000}"/>
          </ac:spMkLst>
        </pc:spChg>
        <pc:spChg chg="mod">
          <ac:chgData name="Fake Test User" userId="SID-0" providerId="Test" clId="FakeClientId" dt="2021-09-09T08:05:50.820" v="51" actId="790"/>
          <ac:spMkLst>
            <pc:docMk/>
            <pc:sldMasterMk cId="137628676" sldId="2147483669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9T08:05:53.789" v="52" actId="790"/>
          <pc:sldLayoutMkLst>
            <pc:docMk/>
            <pc:sldMasterMk cId="137628676" sldId="2147483669"/>
            <pc:sldLayoutMk cId="3337840982" sldId="2147483670"/>
          </pc:sldLayoutMkLst>
          <pc:spChg chg="mod">
            <ac:chgData name="Fake Test User" userId="SID-0" providerId="Test" clId="FakeClientId" dt="2021-09-09T08:05:53.789" v="52" actId="790"/>
            <ac:spMkLst>
              <pc:docMk/>
              <pc:sldMasterMk cId="137628676" sldId="2147483669"/>
              <pc:sldLayoutMk cId="3337840982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5:53.789" v="52" actId="790"/>
            <ac:spMkLst>
              <pc:docMk/>
              <pc:sldMasterMk cId="137628676" sldId="2147483669"/>
              <pc:sldLayoutMk cId="3337840982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5:53.789" v="52" actId="790"/>
            <ac:spMkLst>
              <pc:docMk/>
              <pc:sldMasterMk cId="137628676" sldId="2147483669"/>
              <pc:sldLayoutMk cId="3337840982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5:53.789" v="52" actId="790"/>
            <ac:spMkLst>
              <pc:docMk/>
              <pc:sldMasterMk cId="137628676" sldId="2147483669"/>
              <pc:sldLayoutMk cId="3337840982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5:53.789" v="52" actId="790"/>
            <ac:spMkLst>
              <pc:docMk/>
              <pc:sldMasterMk cId="137628676" sldId="2147483669"/>
              <pc:sldLayoutMk cId="3337840982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5:57.102" v="53" actId="790"/>
          <pc:sldLayoutMkLst>
            <pc:docMk/>
            <pc:sldMasterMk cId="137628676" sldId="2147483669"/>
            <pc:sldLayoutMk cId="2147399127" sldId="2147483671"/>
          </pc:sldLayoutMkLst>
          <pc:spChg chg="mod">
            <ac:chgData name="Fake Test User" userId="SID-0" providerId="Test" clId="FakeClientId" dt="2021-09-09T08:05:57.102" v="53" actId="790"/>
            <ac:spMkLst>
              <pc:docMk/>
              <pc:sldMasterMk cId="137628676" sldId="2147483669"/>
              <pc:sldLayoutMk cId="2147399127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5:57.102" v="53" actId="790"/>
            <ac:spMkLst>
              <pc:docMk/>
              <pc:sldMasterMk cId="137628676" sldId="2147483669"/>
              <pc:sldLayoutMk cId="2147399127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5:57.102" v="53" actId="790"/>
            <ac:spMkLst>
              <pc:docMk/>
              <pc:sldMasterMk cId="137628676" sldId="2147483669"/>
              <pc:sldLayoutMk cId="2147399127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5:57.102" v="53" actId="790"/>
            <ac:spMkLst>
              <pc:docMk/>
              <pc:sldMasterMk cId="137628676" sldId="2147483669"/>
              <pc:sldLayoutMk cId="2147399127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5:57.102" v="53" actId="790"/>
            <ac:spMkLst>
              <pc:docMk/>
              <pc:sldMasterMk cId="137628676" sldId="2147483669"/>
              <pc:sldLayoutMk cId="2147399127" sldId="21474836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00.353" v="54" actId="790"/>
          <pc:sldLayoutMkLst>
            <pc:docMk/>
            <pc:sldMasterMk cId="137628676" sldId="2147483669"/>
            <pc:sldLayoutMk cId="3553910038" sldId="2147483672"/>
          </pc:sldLayoutMkLst>
          <pc:spChg chg="mod">
            <ac:chgData name="Fake Test User" userId="SID-0" providerId="Test" clId="FakeClientId" dt="2021-09-09T08:06:00.353" v="54" actId="790"/>
            <ac:spMkLst>
              <pc:docMk/>
              <pc:sldMasterMk cId="137628676" sldId="2147483669"/>
              <pc:sldLayoutMk cId="3553910038" sldId="214748367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6:00.353" v="54" actId="790"/>
            <ac:spMkLst>
              <pc:docMk/>
              <pc:sldMasterMk cId="137628676" sldId="2147483669"/>
              <pc:sldLayoutMk cId="3553910038" sldId="214748367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6:00.353" v="54" actId="790"/>
            <ac:spMkLst>
              <pc:docMk/>
              <pc:sldMasterMk cId="137628676" sldId="2147483669"/>
              <pc:sldLayoutMk cId="3553910038" sldId="214748367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00.353" v="54" actId="790"/>
            <ac:spMkLst>
              <pc:docMk/>
              <pc:sldMasterMk cId="137628676" sldId="2147483669"/>
              <pc:sldLayoutMk cId="3553910038" sldId="214748367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6:00.353" v="54" actId="790"/>
            <ac:spMkLst>
              <pc:docMk/>
              <pc:sldMasterMk cId="137628676" sldId="2147483669"/>
              <pc:sldLayoutMk cId="3553910038" sldId="214748367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03.587" v="55" actId="790"/>
          <pc:sldLayoutMkLst>
            <pc:docMk/>
            <pc:sldMasterMk cId="137628676" sldId="2147483669"/>
            <pc:sldLayoutMk cId="355227764" sldId="2147483673"/>
          </pc:sldLayoutMkLst>
          <pc:spChg chg="mod">
            <ac:chgData name="Fake Test User" userId="SID-0" providerId="Test" clId="FakeClientId" dt="2021-09-09T08:06:03.587" v="55" actId="790"/>
            <ac:spMkLst>
              <pc:docMk/>
              <pc:sldMasterMk cId="137628676" sldId="2147483669"/>
              <pc:sldLayoutMk cId="355227764" sldId="214748367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6:03.587" v="55" actId="790"/>
            <ac:spMkLst>
              <pc:docMk/>
              <pc:sldMasterMk cId="137628676" sldId="2147483669"/>
              <pc:sldLayoutMk cId="355227764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6:03.587" v="55" actId="790"/>
            <ac:spMkLst>
              <pc:docMk/>
              <pc:sldMasterMk cId="137628676" sldId="2147483669"/>
              <pc:sldLayoutMk cId="355227764" sldId="214748367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03.587" v="55" actId="790"/>
            <ac:spMkLst>
              <pc:docMk/>
              <pc:sldMasterMk cId="137628676" sldId="2147483669"/>
              <pc:sldLayoutMk cId="355227764" sldId="214748367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6:03.587" v="55" actId="790"/>
            <ac:spMkLst>
              <pc:docMk/>
              <pc:sldMasterMk cId="137628676" sldId="2147483669"/>
              <pc:sldLayoutMk cId="355227764" sldId="214748367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6:03.587" v="55" actId="790"/>
            <ac:spMkLst>
              <pc:docMk/>
              <pc:sldMasterMk cId="137628676" sldId="2147483669"/>
              <pc:sldLayoutMk cId="355227764" sldId="214748367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07.275" v="56" actId="790"/>
          <pc:sldLayoutMkLst>
            <pc:docMk/>
            <pc:sldMasterMk cId="137628676" sldId="2147483669"/>
            <pc:sldLayoutMk cId="1572232866" sldId="2147483674"/>
          </pc:sldLayoutMkLst>
          <pc:spChg chg="mod">
            <ac:chgData name="Fake Test User" userId="SID-0" providerId="Test" clId="FakeClientId" dt="2021-09-09T08:06:07.275" v="56" actId="790"/>
            <ac:spMkLst>
              <pc:docMk/>
              <pc:sldMasterMk cId="137628676" sldId="2147483669"/>
              <pc:sldLayoutMk cId="1572232866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6:07.275" v="56" actId="790"/>
            <ac:spMkLst>
              <pc:docMk/>
              <pc:sldMasterMk cId="137628676" sldId="2147483669"/>
              <pc:sldLayoutMk cId="1572232866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6:07.275" v="56" actId="790"/>
            <ac:spMkLst>
              <pc:docMk/>
              <pc:sldMasterMk cId="137628676" sldId="2147483669"/>
              <pc:sldLayoutMk cId="1572232866" sldId="214748367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07.275" v="56" actId="790"/>
            <ac:spMkLst>
              <pc:docMk/>
              <pc:sldMasterMk cId="137628676" sldId="2147483669"/>
              <pc:sldLayoutMk cId="1572232866" sldId="214748367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6:07.275" v="56" actId="790"/>
            <ac:spMkLst>
              <pc:docMk/>
              <pc:sldMasterMk cId="137628676" sldId="2147483669"/>
              <pc:sldLayoutMk cId="1572232866" sldId="214748367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6:07.275" v="56" actId="790"/>
            <ac:spMkLst>
              <pc:docMk/>
              <pc:sldMasterMk cId="137628676" sldId="2147483669"/>
              <pc:sldLayoutMk cId="1572232866" sldId="2147483674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8:06:07.275" v="56" actId="790"/>
            <ac:spMkLst>
              <pc:docMk/>
              <pc:sldMasterMk cId="137628676" sldId="2147483669"/>
              <pc:sldLayoutMk cId="1572232866" sldId="2147483674"/>
              <ac:spMk id="8" creationId="{00000000-0000-0000-0000-000000000000}"/>
            </ac:spMkLst>
          </pc:spChg>
          <pc:spChg chg="mod">
            <ac:chgData name="Fake Test User" userId="SID-0" providerId="Test" clId="FakeClientId" dt="2021-09-09T08:06:07.275" v="56" actId="790"/>
            <ac:spMkLst>
              <pc:docMk/>
              <pc:sldMasterMk cId="137628676" sldId="2147483669"/>
              <pc:sldLayoutMk cId="1572232866" sldId="214748367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10.401" v="57" actId="790"/>
          <pc:sldLayoutMkLst>
            <pc:docMk/>
            <pc:sldMasterMk cId="137628676" sldId="2147483669"/>
            <pc:sldLayoutMk cId="2461956066" sldId="2147483675"/>
          </pc:sldLayoutMkLst>
          <pc:spChg chg="mod">
            <ac:chgData name="Fake Test User" userId="SID-0" providerId="Test" clId="FakeClientId" dt="2021-09-09T08:06:10.401" v="57" actId="790"/>
            <ac:spMkLst>
              <pc:docMk/>
              <pc:sldMasterMk cId="137628676" sldId="2147483669"/>
              <pc:sldLayoutMk cId="2461956066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6:10.401" v="57" actId="790"/>
            <ac:spMkLst>
              <pc:docMk/>
              <pc:sldMasterMk cId="137628676" sldId="2147483669"/>
              <pc:sldLayoutMk cId="2461956066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6:10.401" v="57" actId="790"/>
            <ac:spMkLst>
              <pc:docMk/>
              <pc:sldMasterMk cId="137628676" sldId="2147483669"/>
              <pc:sldLayoutMk cId="2461956066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10.401" v="57" actId="790"/>
            <ac:spMkLst>
              <pc:docMk/>
              <pc:sldMasterMk cId="137628676" sldId="2147483669"/>
              <pc:sldLayoutMk cId="2461956066" sldId="214748367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13.479" v="58" actId="790"/>
          <pc:sldLayoutMkLst>
            <pc:docMk/>
            <pc:sldMasterMk cId="137628676" sldId="2147483669"/>
            <pc:sldLayoutMk cId="1054314730" sldId="2147483676"/>
          </pc:sldLayoutMkLst>
          <pc:spChg chg="mod">
            <ac:chgData name="Fake Test User" userId="SID-0" providerId="Test" clId="FakeClientId" dt="2021-09-09T08:06:13.479" v="58" actId="790"/>
            <ac:spMkLst>
              <pc:docMk/>
              <pc:sldMasterMk cId="137628676" sldId="2147483669"/>
              <pc:sldLayoutMk cId="1054314730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6:13.479" v="58" actId="790"/>
            <ac:spMkLst>
              <pc:docMk/>
              <pc:sldMasterMk cId="137628676" sldId="2147483669"/>
              <pc:sldLayoutMk cId="1054314730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6:13.479" v="58" actId="790"/>
            <ac:spMkLst>
              <pc:docMk/>
              <pc:sldMasterMk cId="137628676" sldId="2147483669"/>
              <pc:sldLayoutMk cId="1054314730" sldId="2147483676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16.729" v="59" actId="790"/>
          <pc:sldLayoutMkLst>
            <pc:docMk/>
            <pc:sldMasterMk cId="137628676" sldId="2147483669"/>
            <pc:sldLayoutMk cId="1141840566" sldId="2147483677"/>
          </pc:sldLayoutMkLst>
          <pc:spChg chg="mod">
            <ac:chgData name="Fake Test User" userId="SID-0" providerId="Test" clId="FakeClientId" dt="2021-09-09T08:06:16.729" v="59" actId="790"/>
            <ac:spMkLst>
              <pc:docMk/>
              <pc:sldMasterMk cId="137628676" sldId="2147483669"/>
              <pc:sldLayoutMk cId="1141840566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6:16.729" v="59" actId="790"/>
            <ac:spMkLst>
              <pc:docMk/>
              <pc:sldMasterMk cId="137628676" sldId="2147483669"/>
              <pc:sldLayoutMk cId="1141840566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6:16.729" v="59" actId="790"/>
            <ac:spMkLst>
              <pc:docMk/>
              <pc:sldMasterMk cId="137628676" sldId="2147483669"/>
              <pc:sldLayoutMk cId="1141840566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16.729" v="59" actId="790"/>
            <ac:spMkLst>
              <pc:docMk/>
              <pc:sldMasterMk cId="137628676" sldId="2147483669"/>
              <pc:sldLayoutMk cId="1141840566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6:16.729" v="59" actId="790"/>
            <ac:spMkLst>
              <pc:docMk/>
              <pc:sldMasterMk cId="137628676" sldId="2147483669"/>
              <pc:sldLayoutMk cId="1141840566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6:16.729" v="59" actId="790"/>
            <ac:spMkLst>
              <pc:docMk/>
              <pc:sldMasterMk cId="137628676" sldId="2147483669"/>
              <pc:sldLayoutMk cId="1141840566" sldId="214748367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20.058" v="60" actId="790"/>
          <pc:sldLayoutMkLst>
            <pc:docMk/>
            <pc:sldMasterMk cId="137628676" sldId="2147483669"/>
            <pc:sldLayoutMk cId="3295701611" sldId="2147483678"/>
          </pc:sldLayoutMkLst>
          <pc:spChg chg="mod">
            <ac:chgData name="Fake Test User" userId="SID-0" providerId="Test" clId="FakeClientId" dt="2021-09-09T08:06:20.058" v="60" actId="790"/>
            <ac:spMkLst>
              <pc:docMk/>
              <pc:sldMasterMk cId="137628676" sldId="2147483669"/>
              <pc:sldLayoutMk cId="3295701611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6:20.058" v="60" actId="790"/>
            <ac:spMkLst>
              <pc:docMk/>
              <pc:sldMasterMk cId="137628676" sldId="2147483669"/>
              <pc:sldLayoutMk cId="3295701611" sldId="214748367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6:20.058" v="60" actId="790"/>
            <ac:spMkLst>
              <pc:docMk/>
              <pc:sldMasterMk cId="137628676" sldId="2147483669"/>
              <pc:sldLayoutMk cId="3295701611" sldId="214748367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20.058" v="60" actId="790"/>
            <ac:spMkLst>
              <pc:docMk/>
              <pc:sldMasterMk cId="137628676" sldId="2147483669"/>
              <pc:sldLayoutMk cId="3295701611" sldId="214748367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6:20.058" v="60" actId="790"/>
            <ac:spMkLst>
              <pc:docMk/>
              <pc:sldMasterMk cId="137628676" sldId="2147483669"/>
              <pc:sldLayoutMk cId="3295701611" sldId="214748367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6:20.058" v="60" actId="790"/>
            <ac:spMkLst>
              <pc:docMk/>
              <pc:sldMasterMk cId="137628676" sldId="2147483669"/>
              <pc:sldLayoutMk cId="3295701611" sldId="214748367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23.183" v="61" actId="790"/>
          <pc:sldLayoutMkLst>
            <pc:docMk/>
            <pc:sldMasterMk cId="137628676" sldId="2147483669"/>
            <pc:sldLayoutMk cId="4064239406" sldId="2147483679"/>
          </pc:sldLayoutMkLst>
          <pc:spChg chg="mod">
            <ac:chgData name="Fake Test User" userId="SID-0" providerId="Test" clId="FakeClientId" dt="2021-09-09T08:06:23.183" v="61" actId="790"/>
            <ac:spMkLst>
              <pc:docMk/>
              <pc:sldMasterMk cId="137628676" sldId="2147483669"/>
              <pc:sldLayoutMk cId="4064239406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6:23.183" v="61" actId="790"/>
            <ac:spMkLst>
              <pc:docMk/>
              <pc:sldMasterMk cId="137628676" sldId="2147483669"/>
              <pc:sldLayoutMk cId="4064239406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6:23.183" v="61" actId="790"/>
            <ac:spMkLst>
              <pc:docMk/>
              <pc:sldMasterMk cId="137628676" sldId="2147483669"/>
              <pc:sldLayoutMk cId="4064239406" sldId="214748367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23.183" v="61" actId="790"/>
            <ac:spMkLst>
              <pc:docMk/>
              <pc:sldMasterMk cId="137628676" sldId="2147483669"/>
              <pc:sldLayoutMk cId="4064239406" sldId="214748367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6:23.183" v="61" actId="790"/>
            <ac:spMkLst>
              <pc:docMk/>
              <pc:sldMasterMk cId="137628676" sldId="2147483669"/>
              <pc:sldLayoutMk cId="4064239406" sldId="2147483679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6:23.183" v="61" actId="790"/>
            <ac:spMkLst>
              <pc:docMk/>
              <pc:sldMasterMk cId="137628676" sldId="2147483669"/>
              <pc:sldLayoutMk cId="4064239406" sldId="214748367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26.215" v="62" actId="790"/>
          <pc:sldLayoutMkLst>
            <pc:docMk/>
            <pc:sldMasterMk cId="137628676" sldId="2147483669"/>
            <pc:sldLayoutMk cId="2538369498" sldId="2147483680"/>
          </pc:sldLayoutMkLst>
          <pc:spChg chg="mod">
            <ac:chgData name="Fake Test User" userId="SID-0" providerId="Test" clId="FakeClientId" dt="2021-09-09T08:06:26.215" v="62" actId="790"/>
            <ac:spMkLst>
              <pc:docMk/>
              <pc:sldMasterMk cId="137628676" sldId="2147483669"/>
              <pc:sldLayoutMk cId="2538369498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6:26.215" v="62" actId="790"/>
            <ac:spMkLst>
              <pc:docMk/>
              <pc:sldMasterMk cId="137628676" sldId="2147483669"/>
              <pc:sldLayoutMk cId="2538369498" sldId="214748368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26.215" v="62" actId="790"/>
            <ac:spMkLst>
              <pc:docMk/>
              <pc:sldMasterMk cId="137628676" sldId="2147483669"/>
              <pc:sldLayoutMk cId="2538369498" sldId="214748368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6:26.215" v="62" actId="790"/>
            <ac:spMkLst>
              <pc:docMk/>
              <pc:sldMasterMk cId="137628676" sldId="2147483669"/>
              <pc:sldLayoutMk cId="2538369498" sldId="2147483680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6:26.215" v="62" actId="790"/>
            <ac:spMkLst>
              <pc:docMk/>
              <pc:sldMasterMk cId="137628676" sldId="2147483669"/>
              <pc:sldLayoutMk cId="2538369498" sldId="214748368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29.309" v="63" actId="790"/>
          <pc:sldLayoutMkLst>
            <pc:docMk/>
            <pc:sldMasterMk cId="137628676" sldId="2147483669"/>
            <pc:sldLayoutMk cId="3459956697" sldId="2147483681"/>
          </pc:sldLayoutMkLst>
          <pc:spChg chg="mod">
            <ac:chgData name="Fake Test User" userId="SID-0" providerId="Test" clId="FakeClientId" dt="2021-09-09T08:06:29.309" v="63" actId="790"/>
            <ac:spMkLst>
              <pc:docMk/>
              <pc:sldMasterMk cId="137628676" sldId="2147483669"/>
              <pc:sldLayoutMk cId="3459956697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6:29.309" v="63" actId="790"/>
            <ac:spMkLst>
              <pc:docMk/>
              <pc:sldMasterMk cId="137628676" sldId="2147483669"/>
              <pc:sldLayoutMk cId="3459956697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29.309" v="63" actId="790"/>
            <ac:spMkLst>
              <pc:docMk/>
              <pc:sldMasterMk cId="137628676" sldId="2147483669"/>
              <pc:sldLayoutMk cId="3459956697" sldId="214748368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6:29.309" v="63" actId="790"/>
            <ac:spMkLst>
              <pc:docMk/>
              <pc:sldMasterMk cId="137628676" sldId="2147483669"/>
              <pc:sldLayoutMk cId="3459956697" sldId="2147483681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6:29.309" v="63" actId="790"/>
            <ac:spMkLst>
              <pc:docMk/>
              <pc:sldMasterMk cId="137628676" sldId="2147483669"/>
              <pc:sldLayoutMk cId="3459956697" sldId="2147483681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8:06:29.309" v="63" actId="790"/>
            <ac:spMkLst>
              <pc:docMk/>
              <pc:sldMasterMk cId="137628676" sldId="2147483669"/>
              <pc:sldLayoutMk cId="3459956697" sldId="2147483681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9T08:06:29.309" v="63" actId="790"/>
            <ac:spMkLst>
              <pc:docMk/>
              <pc:sldMasterMk cId="137628676" sldId="2147483669"/>
              <pc:sldLayoutMk cId="3459956697" sldId="2147483681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9T08:06:29.309" v="63" actId="790"/>
            <ac:spMkLst>
              <pc:docMk/>
              <pc:sldMasterMk cId="137628676" sldId="2147483669"/>
              <pc:sldLayoutMk cId="3459956697" sldId="2147483681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32.278" v="64" actId="790"/>
          <pc:sldLayoutMkLst>
            <pc:docMk/>
            <pc:sldMasterMk cId="137628676" sldId="2147483669"/>
            <pc:sldLayoutMk cId="4287304024" sldId="2147483682"/>
          </pc:sldLayoutMkLst>
          <pc:spChg chg="mod">
            <ac:chgData name="Fake Test User" userId="SID-0" providerId="Test" clId="FakeClientId" dt="2021-09-09T08:06:32.278" v="64" actId="790"/>
            <ac:spMkLst>
              <pc:docMk/>
              <pc:sldMasterMk cId="137628676" sldId="2147483669"/>
              <pc:sldLayoutMk cId="4287304024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6:32.278" v="64" actId="790"/>
            <ac:spMkLst>
              <pc:docMk/>
              <pc:sldMasterMk cId="137628676" sldId="2147483669"/>
              <pc:sldLayoutMk cId="4287304024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32.278" v="64" actId="790"/>
            <ac:spMkLst>
              <pc:docMk/>
              <pc:sldMasterMk cId="137628676" sldId="2147483669"/>
              <pc:sldLayoutMk cId="4287304024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6:32.278" v="64" actId="790"/>
            <ac:spMkLst>
              <pc:docMk/>
              <pc:sldMasterMk cId="137628676" sldId="2147483669"/>
              <pc:sldLayoutMk cId="4287304024" sldId="2147483682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6:32.278" v="64" actId="790"/>
            <ac:spMkLst>
              <pc:docMk/>
              <pc:sldMasterMk cId="137628676" sldId="2147483669"/>
              <pc:sldLayoutMk cId="4287304024" sldId="214748368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35.294" v="65" actId="790"/>
          <pc:sldLayoutMkLst>
            <pc:docMk/>
            <pc:sldMasterMk cId="137628676" sldId="2147483669"/>
            <pc:sldLayoutMk cId="1623368703" sldId="2147483683"/>
          </pc:sldLayoutMkLst>
          <pc:spChg chg="mod">
            <ac:chgData name="Fake Test User" userId="SID-0" providerId="Test" clId="FakeClientId" dt="2021-09-09T08:06:35.294" v="65" actId="790"/>
            <ac:spMkLst>
              <pc:docMk/>
              <pc:sldMasterMk cId="137628676" sldId="2147483669"/>
              <pc:sldLayoutMk cId="1623368703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6:35.294" v="65" actId="790"/>
            <ac:spMkLst>
              <pc:docMk/>
              <pc:sldMasterMk cId="137628676" sldId="2147483669"/>
              <pc:sldLayoutMk cId="1623368703" sldId="214748368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35.294" v="65" actId="790"/>
            <ac:spMkLst>
              <pc:docMk/>
              <pc:sldMasterMk cId="137628676" sldId="2147483669"/>
              <pc:sldLayoutMk cId="1623368703" sldId="214748368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6:35.294" v="65" actId="790"/>
            <ac:spMkLst>
              <pc:docMk/>
              <pc:sldMasterMk cId="137628676" sldId="2147483669"/>
              <pc:sldLayoutMk cId="1623368703" sldId="2147483683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8:06:35.294" v="65" actId="790"/>
            <ac:spMkLst>
              <pc:docMk/>
              <pc:sldMasterMk cId="137628676" sldId="2147483669"/>
              <pc:sldLayoutMk cId="1623368703" sldId="2147483683"/>
              <ac:spMk id="8" creationId="{00000000-0000-0000-0000-000000000000}"/>
            </ac:spMkLst>
          </pc:spChg>
          <pc:spChg chg="mod">
            <ac:chgData name="Fake Test User" userId="SID-0" providerId="Test" clId="FakeClientId" dt="2021-09-09T08:06:35.294" v="65" actId="790"/>
            <ac:spMkLst>
              <pc:docMk/>
              <pc:sldMasterMk cId="137628676" sldId="2147483669"/>
              <pc:sldLayoutMk cId="1623368703" sldId="2147483683"/>
              <ac:spMk id="9" creationId="{00000000-0000-0000-0000-000000000000}"/>
            </ac:spMkLst>
          </pc:spChg>
          <pc:spChg chg="mod">
            <ac:chgData name="Fake Test User" userId="SID-0" providerId="Test" clId="FakeClientId" dt="2021-09-09T08:06:35.294" v="65" actId="790"/>
            <ac:spMkLst>
              <pc:docMk/>
              <pc:sldMasterMk cId="137628676" sldId="2147483669"/>
              <pc:sldLayoutMk cId="1623368703" sldId="2147483683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9T08:06:35.294" v="65" actId="790"/>
            <ac:spMkLst>
              <pc:docMk/>
              <pc:sldMasterMk cId="137628676" sldId="2147483669"/>
              <pc:sldLayoutMk cId="1623368703" sldId="2147483683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9T08:06:35.294" v="65" actId="790"/>
            <ac:spMkLst>
              <pc:docMk/>
              <pc:sldMasterMk cId="137628676" sldId="2147483669"/>
              <pc:sldLayoutMk cId="1623368703" sldId="2147483683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9T08:06:35.294" v="65" actId="790"/>
            <ac:spMkLst>
              <pc:docMk/>
              <pc:sldMasterMk cId="137628676" sldId="2147483669"/>
              <pc:sldLayoutMk cId="1623368703" sldId="2147483683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38.419" v="66" actId="790"/>
          <pc:sldLayoutMkLst>
            <pc:docMk/>
            <pc:sldMasterMk cId="137628676" sldId="2147483669"/>
            <pc:sldLayoutMk cId="296081241" sldId="2147483684"/>
          </pc:sldLayoutMkLst>
          <pc:spChg chg="mod">
            <ac:chgData name="Fake Test User" userId="SID-0" providerId="Test" clId="FakeClientId" dt="2021-09-09T08:06:38.419" v="66" actId="790"/>
            <ac:spMkLst>
              <pc:docMk/>
              <pc:sldMasterMk cId="137628676" sldId="2147483669"/>
              <pc:sldLayoutMk cId="296081241" sldId="214748368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6:38.419" v="66" actId="790"/>
            <ac:spMkLst>
              <pc:docMk/>
              <pc:sldMasterMk cId="137628676" sldId="2147483669"/>
              <pc:sldLayoutMk cId="296081241" sldId="214748368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38.419" v="66" actId="790"/>
            <ac:spMkLst>
              <pc:docMk/>
              <pc:sldMasterMk cId="137628676" sldId="2147483669"/>
              <pc:sldLayoutMk cId="296081241" sldId="214748368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6:38.419" v="66" actId="790"/>
            <ac:spMkLst>
              <pc:docMk/>
              <pc:sldMasterMk cId="137628676" sldId="2147483669"/>
              <pc:sldLayoutMk cId="296081241" sldId="2147483684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9T08:06:38.419" v="66" actId="790"/>
            <ac:spMkLst>
              <pc:docMk/>
              <pc:sldMasterMk cId="137628676" sldId="2147483669"/>
              <pc:sldLayoutMk cId="296081241" sldId="2147483684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9T08:06:38.419" v="66" actId="790"/>
            <ac:spMkLst>
              <pc:docMk/>
              <pc:sldMasterMk cId="137628676" sldId="2147483669"/>
              <pc:sldLayoutMk cId="296081241" sldId="2147483684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9T08:06:38.419" v="66" actId="790"/>
            <ac:spMkLst>
              <pc:docMk/>
              <pc:sldMasterMk cId="137628676" sldId="2147483669"/>
              <pc:sldLayoutMk cId="296081241" sldId="2147483684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9T08:06:38.419" v="66" actId="790"/>
            <ac:spMkLst>
              <pc:docMk/>
              <pc:sldMasterMk cId="137628676" sldId="2147483669"/>
              <pc:sldLayoutMk cId="296081241" sldId="2147483684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9T08:06:38.419" v="66" actId="790"/>
            <ac:spMkLst>
              <pc:docMk/>
              <pc:sldMasterMk cId="137628676" sldId="2147483669"/>
              <pc:sldLayoutMk cId="296081241" sldId="2147483684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9T08:06:38.419" v="66" actId="790"/>
            <ac:spMkLst>
              <pc:docMk/>
              <pc:sldMasterMk cId="137628676" sldId="2147483669"/>
              <pc:sldLayoutMk cId="296081241" sldId="2147483684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9T08:06:38.419" v="66" actId="790"/>
            <ac:spMkLst>
              <pc:docMk/>
              <pc:sldMasterMk cId="137628676" sldId="2147483669"/>
              <pc:sldLayoutMk cId="296081241" sldId="2147483684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9T08:06:38.419" v="66" actId="790"/>
            <ac:spMkLst>
              <pc:docMk/>
              <pc:sldMasterMk cId="137628676" sldId="2147483669"/>
              <pc:sldLayoutMk cId="296081241" sldId="2147483684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9T08:06:38.419" v="66" actId="790"/>
            <ac:spMkLst>
              <pc:docMk/>
              <pc:sldMasterMk cId="137628676" sldId="2147483669"/>
              <pc:sldLayoutMk cId="296081241" sldId="2147483684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41.810" v="67" actId="790"/>
          <pc:sldLayoutMkLst>
            <pc:docMk/>
            <pc:sldMasterMk cId="137628676" sldId="2147483669"/>
            <pc:sldLayoutMk cId="709847897" sldId="2147483685"/>
          </pc:sldLayoutMkLst>
          <pc:spChg chg="mod">
            <ac:chgData name="Fake Test User" userId="SID-0" providerId="Test" clId="FakeClientId" dt="2021-09-09T08:06:41.810" v="67" actId="790"/>
            <ac:spMkLst>
              <pc:docMk/>
              <pc:sldMasterMk cId="137628676" sldId="2147483669"/>
              <pc:sldLayoutMk cId="709847897" sldId="214748368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6:41.810" v="67" actId="790"/>
            <ac:spMkLst>
              <pc:docMk/>
              <pc:sldMasterMk cId="137628676" sldId="2147483669"/>
              <pc:sldLayoutMk cId="709847897" sldId="214748368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6:41.810" v="67" actId="790"/>
            <ac:spMkLst>
              <pc:docMk/>
              <pc:sldMasterMk cId="137628676" sldId="2147483669"/>
              <pc:sldLayoutMk cId="709847897" sldId="214748368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41.810" v="67" actId="790"/>
            <ac:spMkLst>
              <pc:docMk/>
              <pc:sldMasterMk cId="137628676" sldId="2147483669"/>
              <pc:sldLayoutMk cId="709847897" sldId="214748368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6:41.810" v="67" actId="790"/>
            <ac:spMkLst>
              <pc:docMk/>
              <pc:sldMasterMk cId="137628676" sldId="2147483669"/>
              <pc:sldLayoutMk cId="709847897" sldId="214748368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44.842" v="68" actId="790"/>
          <pc:sldLayoutMkLst>
            <pc:docMk/>
            <pc:sldMasterMk cId="137628676" sldId="2147483669"/>
            <pc:sldLayoutMk cId="2779959160" sldId="2147483686"/>
          </pc:sldLayoutMkLst>
          <pc:spChg chg="mod">
            <ac:chgData name="Fake Test User" userId="SID-0" providerId="Test" clId="FakeClientId" dt="2021-09-09T08:06:44.842" v="68" actId="790"/>
            <ac:spMkLst>
              <pc:docMk/>
              <pc:sldMasterMk cId="137628676" sldId="2147483669"/>
              <pc:sldLayoutMk cId="2779959160" sldId="214748368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6:44.842" v="68" actId="790"/>
            <ac:spMkLst>
              <pc:docMk/>
              <pc:sldMasterMk cId="137628676" sldId="2147483669"/>
              <pc:sldLayoutMk cId="2779959160" sldId="214748368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6:44.842" v="68" actId="790"/>
            <ac:spMkLst>
              <pc:docMk/>
              <pc:sldMasterMk cId="137628676" sldId="2147483669"/>
              <pc:sldLayoutMk cId="2779959160" sldId="214748368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44.842" v="68" actId="790"/>
            <ac:spMkLst>
              <pc:docMk/>
              <pc:sldMasterMk cId="137628676" sldId="2147483669"/>
              <pc:sldLayoutMk cId="2779959160" sldId="214748368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6:44.842" v="68" actId="790"/>
            <ac:spMkLst>
              <pc:docMk/>
              <pc:sldMasterMk cId="137628676" sldId="2147483669"/>
              <pc:sldLayoutMk cId="2779959160" sldId="2147483686"/>
              <ac:spMk id="6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09T08:07:39.347" v="86" actId="790"/>
        <pc:sldMasterMkLst>
          <pc:docMk/>
          <pc:sldMasterMk cId="3475826612" sldId="2147483705"/>
        </pc:sldMasterMkLst>
        <pc:spChg chg="mod">
          <ac:chgData name="Fake Test User" userId="SID-0" providerId="Test" clId="FakeClientId" dt="2021-09-09T08:06:48.154" v="69" actId="790"/>
          <ac:spMkLst>
            <pc:docMk/>
            <pc:sldMasterMk cId="3475826612" sldId="2147483705"/>
            <ac:spMk id="2" creationId="{00000000-0000-0000-0000-000000000000}"/>
          </ac:spMkLst>
        </pc:spChg>
        <pc:spChg chg="mod">
          <ac:chgData name="Fake Test User" userId="SID-0" providerId="Test" clId="FakeClientId" dt="2021-09-09T08:06:48.154" v="69" actId="790"/>
          <ac:spMkLst>
            <pc:docMk/>
            <pc:sldMasterMk cId="3475826612" sldId="2147483705"/>
            <ac:spMk id="3" creationId="{00000000-0000-0000-0000-000000000000}"/>
          </ac:spMkLst>
        </pc:spChg>
        <pc:spChg chg="mod">
          <ac:chgData name="Fake Test User" userId="SID-0" providerId="Test" clId="FakeClientId" dt="2021-09-09T08:06:48.154" v="69" actId="790"/>
          <ac:spMkLst>
            <pc:docMk/>
            <pc:sldMasterMk cId="3475826612" sldId="2147483705"/>
            <ac:spMk id="4" creationId="{00000000-0000-0000-0000-000000000000}"/>
          </ac:spMkLst>
        </pc:spChg>
        <pc:spChg chg="mod">
          <ac:chgData name="Fake Test User" userId="SID-0" providerId="Test" clId="FakeClientId" dt="2021-09-09T08:06:48.154" v="69" actId="790"/>
          <ac:spMkLst>
            <pc:docMk/>
            <pc:sldMasterMk cId="3475826612" sldId="2147483705"/>
            <ac:spMk id="5" creationId="{00000000-0000-0000-0000-000000000000}"/>
          </ac:spMkLst>
        </pc:spChg>
        <pc:spChg chg="mod">
          <ac:chgData name="Fake Test User" userId="SID-0" providerId="Test" clId="FakeClientId" dt="2021-09-09T08:06:48.154" v="69" actId="790"/>
          <ac:spMkLst>
            <pc:docMk/>
            <pc:sldMasterMk cId="3475826612" sldId="2147483705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9T08:06:51.170" v="70" actId="790"/>
          <pc:sldLayoutMkLst>
            <pc:docMk/>
            <pc:sldMasterMk cId="3475826612" sldId="2147483705"/>
            <pc:sldLayoutMk cId="4140685941" sldId="2147483706"/>
          </pc:sldLayoutMkLst>
          <pc:spChg chg="mod">
            <ac:chgData name="Fake Test User" userId="SID-0" providerId="Test" clId="FakeClientId" dt="2021-09-09T08:06:51.170" v="70" actId="790"/>
            <ac:spMkLst>
              <pc:docMk/>
              <pc:sldMasterMk cId="3475826612" sldId="2147483705"/>
              <pc:sldLayoutMk cId="4140685941" sldId="214748370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6:51.170" v="70" actId="790"/>
            <ac:spMkLst>
              <pc:docMk/>
              <pc:sldMasterMk cId="3475826612" sldId="2147483705"/>
              <pc:sldLayoutMk cId="4140685941" sldId="214748370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6:51.170" v="70" actId="790"/>
            <ac:spMkLst>
              <pc:docMk/>
              <pc:sldMasterMk cId="3475826612" sldId="2147483705"/>
              <pc:sldLayoutMk cId="4140685941" sldId="214748370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51.170" v="70" actId="790"/>
            <ac:spMkLst>
              <pc:docMk/>
              <pc:sldMasterMk cId="3475826612" sldId="2147483705"/>
              <pc:sldLayoutMk cId="4140685941" sldId="214748370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6:51.170" v="70" actId="790"/>
            <ac:spMkLst>
              <pc:docMk/>
              <pc:sldMasterMk cId="3475826612" sldId="2147483705"/>
              <pc:sldLayoutMk cId="4140685941" sldId="214748370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54.108" v="71" actId="790"/>
          <pc:sldLayoutMkLst>
            <pc:docMk/>
            <pc:sldMasterMk cId="3475826612" sldId="2147483705"/>
            <pc:sldLayoutMk cId="847468478" sldId="2147483707"/>
          </pc:sldLayoutMkLst>
          <pc:spChg chg="mod">
            <ac:chgData name="Fake Test User" userId="SID-0" providerId="Test" clId="FakeClientId" dt="2021-09-09T08:06:54.108" v="71" actId="790"/>
            <ac:spMkLst>
              <pc:docMk/>
              <pc:sldMasterMk cId="3475826612" sldId="2147483705"/>
              <pc:sldLayoutMk cId="847468478" sldId="214748370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6:54.108" v="71" actId="790"/>
            <ac:spMkLst>
              <pc:docMk/>
              <pc:sldMasterMk cId="3475826612" sldId="2147483705"/>
              <pc:sldLayoutMk cId="847468478" sldId="214748370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6:54.108" v="71" actId="790"/>
            <ac:spMkLst>
              <pc:docMk/>
              <pc:sldMasterMk cId="3475826612" sldId="2147483705"/>
              <pc:sldLayoutMk cId="847468478" sldId="214748370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54.108" v="71" actId="790"/>
            <ac:spMkLst>
              <pc:docMk/>
              <pc:sldMasterMk cId="3475826612" sldId="2147483705"/>
              <pc:sldLayoutMk cId="847468478" sldId="214748370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6:54.108" v="71" actId="790"/>
            <ac:spMkLst>
              <pc:docMk/>
              <pc:sldMasterMk cId="3475826612" sldId="2147483705"/>
              <pc:sldLayoutMk cId="847468478" sldId="214748370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6:57.186" v="72" actId="790"/>
          <pc:sldLayoutMkLst>
            <pc:docMk/>
            <pc:sldMasterMk cId="3475826612" sldId="2147483705"/>
            <pc:sldLayoutMk cId="2507432571" sldId="2147483708"/>
          </pc:sldLayoutMkLst>
          <pc:spChg chg="mod">
            <ac:chgData name="Fake Test User" userId="SID-0" providerId="Test" clId="FakeClientId" dt="2021-09-09T08:06:57.186" v="72" actId="790"/>
            <ac:spMkLst>
              <pc:docMk/>
              <pc:sldMasterMk cId="3475826612" sldId="2147483705"/>
              <pc:sldLayoutMk cId="2507432571" sldId="214748370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6:57.186" v="72" actId="790"/>
            <ac:spMkLst>
              <pc:docMk/>
              <pc:sldMasterMk cId="3475826612" sldId="2147483705"/>
              <pc:sldLayoutMk cId="2507432571" sldId="214748370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6:57.186" v="72" actId="790"/>
            <ac:spMkLst>
              <pc:docMk/>
              <pc:sldMasterMk cId="3475826612" sldId="2147483705"/>
              <pc:sldLayoutMk cId="2507432571" sldId="214748370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6:57.186" v="72" actId="790"/>
            <ac:spMkLst>
              <pc:docMk/>
              <pc:sldMasterMk cId="3475826612" sldId="2147483705"/>
              <pc:sldLayoutMk cId="2507432571" sldId="214748370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6:57.186" v="72" actId="790"/>
            <ac:spMkLst>
              <pc:docMk/>
              <pc:sldMasterMk cId="3475826612" sldId="2147483705"/>
              <pc:sldLayoutMk cId="2507432571" sldId="214748370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00.390" v="73" actId="790"/>
          <pc:sldLayoutMkLst>
            <pc:docMk/>
            <pc:sldMasterMk cId="3475826612" sldId="2147483705"/>
            <pc:sldLayoutMk cId="1310507564" sldId="2147483709"/>
          </pc:sldLayoutMkLst>
          <pc:spChg chg="mod">
            <ac:chgData name="Fake Test User" userId="SID-0" providerId="Test" clId="FakeClientId" dt="2021-09-09T08:07:00.390" v="73" actId="790"/>
            <ac:spMkLst>
              <pc:docMk/>
              <pc:sldMasterMk cId="3475826612" sldId="2147483705"/>
              <pc:sldLayoutMk cId="1310507564" sldId="214748370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00.390" v="73" actId="790"/>
            <ac:spMkLst>
              <pc:docMk/>
              <pc:sldMasterMk cId="3475826612" sldId="2147483705"/>
              <pc:sldLayoutMk cId="1310507564" sldId="214748370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7:00.390" v="73" actId="790"/>
            <ac:spMkLst>
              <pc:docMk/>
              <pc:sldMasterMk cId="3475826612" sldId="2147483705"/>
              <pc:sldLayoutMk cId="1310507564" sldId="214748370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00.390" v="73" actId="790"/>
            <ac:spMkLst>
              <pc:docMk/>
              <pc:sldMasterMk cId="3475826612" sldId="2147483705"/>
              <pc:sldLayoutMk cId="1310507564" sldId="214748370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00.390" v="73" actId="790"/>
            <ac:spMkLst>
              <pc:docMk/>
              <pc:sldMasterMk cId="3475826612" sldId="2147483705"/>
              <pc:sldLayoutMk cId="1310507564" sldId="2147483709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7:00.390" v="73" actId="790"/>
            <ac:spMkLst>
              <pc:docMk/>
              <pc:sldMasterMk cId="3475826612" sldId="2147483705"/>
              <pc:sldLayoutMk cId="1310507564" sldId="214748370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03.750" v="74" actId="790"/>
          <pc:sldLayoutMkLst>
            <pc:docMk/>
            <pc:sldMasterMk cId="3475826612" sldId="2147483705"/>
            <pc:sldLayoutMk cId="2209358353" sldId="2147483710"/>
          </pc:sldLayoutMkLst>
          <pc:spChg chg="mod">
            <ac:chgData name="Fake Test User" userId="SID-0" providerId="Test" clId="FakeClientId" dt="2021-09-09T08:07:03.750" v="74" actId="790"/>
            <ac:spMkLst>
              <pc:docMk/>
              <pc:sldMasterMk cId="3475826612" sldId="2147483705"/>
              <pc:sldLayoutMk cId="2209358353" sldId="214748371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03.750" v="74" actId="790"/>
            <ac:spMkLst>
              <pc:docMk/>
              <pc:sldMasterMk cId="3475826612" sldId="2147483705"/>
              <pc:sldLayoutMk cId="2209358353" sldId="214748371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7:03.750" v="74" actId="790"/>
            <ac:spMkLst>
              <pc:docMk/>
              <pc:sldMasterMk cId="3475826612" sldId="2147483705"/>
              <pc:sldLayoutMk cId="2209358353" sldId="214748371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03.750" v="74" actId="790"/>
            <ac:spMkLst>
              <pc:docMk/>
              <pc:sldMasterMk cId="3475826612" sldId="2147483705"/>
              <pc:sldLayoutMk cId="2209358353" sldId="214748371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03.750" v="74" actId="790"/>
            <ac:spMkLst>
              <pc:docMk/>
              <pc:sldMasterMk cId="3475826612" sldId="2147483705"/>
              <pc:sldLayoutMk cId="2209358353" sldId="2147483710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7:03.750" v="74" actId="790"/>
            <ac:spMkLst>
              <pc:docMk/>
              <pc:sldMasterMk cId="3475826612" sldId="2147483705"/>
              <pc:sldLayoutMk cId="2209358353" sldId="2147483710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8:07:03.750" v="74" actId="790"/>
            <ac:spMkLst>
              <pc:docMk/>
              <pc:sldMasterMk cId="3475826612" sldId="2147483705"/>
              <pc:sldLayoutMk cId="2209358353" sldId="2147483710"/>
              <ac:spMk id="8" creationId="{00000000-0000-0000-0000-000000000000}"/>
            </ac:spMkLst>
          </pc:spChg>
          <pc:spChg chg="mod">
            <ac:chgData name="Fake Test User" userId="SID-0" providerId="Test" clId="FakeClientId" dt="2021-09-09T08:07:03.750" v="74" actId="790"/>
            <ac:spMkLst>
              <pc:docMk/>
              <pc:sldMasterMk cId="3475826612" sldId="2147483705"/>
              <pc:sldLayoutMk cId="2209358353" sldId="214748371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06.640" v="75" actId="790"/>
          <pc:sldLayoutMkLst>
            <pc:docMk/>
            <pc:sldMasterMk cId="3475826612" sldId="2147483705"/>
            <pc:sldLayoutMk cId="3727058298" sldId="2147483711"/>
          </pc:sldLayoutMkLst>
          <pc:spChg chg="mod">
            <ac:chgData name="Fake Test User" userId="SID-0" providerId="Test" clId="FakeClientId" dt="2021-09-09T08:07:06.640" v="75" actId="790"/>
            <ac:spMkLst>
              <pc:docMk/>
              <pc:sldMasterMk cId="3475826612" sldId="2147483705"/>
              <pc:sldLayoutMk cId="3727058298" sldId="214748371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06.640" v="75" actId="790"/>
            <ac:spMkLst>
              <pc:docMk/>
              <pc:sldMasterMk cId="3475826612" sldId="2147483705"/>
              <pc:sldLayoutMk cId="3727058298" sldId="214748371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7:06.640" v="75" actId="790"/>
            <ac:spMkLst>
              <pc:docMk/>
              <pc:sldMasterMk cId="3475826612" sldId="2147483705"/>
              <pc:sldLayoutMk cId="3727058298" sldId="214748371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06.640" v="75" actId="790"/>
            <ac:spMkLst>
              <pc:docMk/>
              <pc:sldMasterMk cId="3475826612" sldId="2147483705"/>
              <pc:sldLayoutMk cId="3727058298" sldId="2147483711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09.516" v="76" actId="790"/>
          <pc:sldLayoutMkLst>
            <pc:docMk/>
            <pc:sldMasterMk cId="3475826612" sldId="2147483705"/>
            <pc:sldLayoutMk cId="1891131164" sldId="2147483712"/>
          </pc:sldLayoutMkLst>
          <pc:spChg chg="mod">
            <ac:chgData name="Fake Test User" userId="SID-0" providerId="Test" clId="FakeClientId" dt="2021-09-09T08:07:09.516" v="76" actId="790"/>
            <ac:spMkLst>
              <pc:docMk/>
              <pc:sldMasterMk cId="3475826612" sldId="2147483705"/>
              <pc:sldLayoutMk cId="1891131164" sldId="214748371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09.516" v="76" actId="790"/>
            <ac:spMkLst>
              <pc:docMk/>
              <pc:sldMasterMk cId="3475826612" sldId="2147483705"/>
              <pc:sldLayoutMk cId="1891131164" sldId="214748371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7:09.516" v="76" actId="790"/>
            <ac:spMkLst>
              <pc:docMk/>
              <pc:sldMasterMk cId="3475826612" sldId="2147483705"/>
              <pc:sldLayoutMk cId="1891131164" sldId="2147483712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12.407" v="77" actId="790"/>
          <pc:sldLayoutMkLst>
            <pc:docMk/>
            <pc:sldMasterMk cId="3475826612" sldId="2147483705"/>
            <pc:sldLayoutMk cId="2926324534" sldId="2147483713"/>
          </pc:sldLayoutMkLst>
          <pc:spChg chg="mod">
            <ac:chgData name="Fake Test User" userId="SID-0" providerId="Test" clId="FakeClientId" dt="2021-09-09T08:07:12.407" v="77" actId="790"/>
            <ac:spMkLst>
              <pc:docMk/>
              <pc:sldMasterMk cId="3475826612" sldId="2147483705"/>
              <pc:sldLayoutMk cId="2926324534" sldId="214748371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12.407" v="77" actId="790"/>
            <ac:spMkLst>
              <pc:docMk/>
              <pc:sldMasterMk cId="3475826612" sldId="2147483705"/>
              <pc:sldLayoutMk cId="2926324534" sldId="214748371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7:12.407" v="77" actId="790"/>
            <ac:spMkLst>
              <pc:docMk/>
              <pc:sldMasterMk cId="3475826612" sldId="2147483705"/>
              <pc:sldLayoutMk cId="2926324534" sldId="214748371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12.407" v="77" actId="790"/>
            <ac:spMkLst>
              <pc:docMk/>
              <pc:sldMasterMk cId="3475826612" sldId="2147483705"/>
              <pc:sldLayoutMk cId="2926324534" sldId="214748371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12.407" v="77" actId="790"/>
            <ac:spMkLst>
              <pc:docMk/>
              <pc:sldMasterMk cId="3475826612" sldId="2147483705"/>
              <pc:sldLayoutMk cId="2926324534" sldId="214748371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7:12.407" v="77" actId="790"/>
            <ac:spMkLst>
              <pc:docMk/>
              <pc:sldMasterMk cId="3475826612" sldId="2147483705"/>
              <pc:sldLayoutMk cId="2926324534" sldId="214748371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15.173" v="78" actId="790"/>
          <pc:sldLayoutMkLst>
            <pc:docMk/>
            <pc:sldMasterMk cId="3475826612" sldId="2147483705"/>
            <pc:sldLayoutMk cId="221218675" sldId="2147483714"/>
          </pc:sldLayoutMkLst>
          <pc:spChg chg="mod">
            <ac:chgData name="Fake Test User" userId="SID-0" providerId="Test" clId="FakeClientId" dt="2021-09-09T08:07:15.173" v="78" actId="790"/>
            <ac:spMkLst>
              <pc:docMk/>
              <pc:sldMasterMk cId="3475826612" sldId="2147483705"/>
              <pc:sldLayoutMk cId="221218675" sldId="214748371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15.173" v="78" actId="790"/>
            <ac:spMkLst>
              <pc:docMk/>
              <pc:sldMasterMk cId="3475826612" sldId="2147483705"/>
              <pc:sldLayoutMk cId="221218675" sldId="214748371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7:15.173" v="78" actId="790"/>
            <ac:spMkLst>
              <pc:docMk/>
              <pc:sldMasterMk cId="3475826612" sldId="2147483705"/>
              <pc:sldLayoutMk cId="221218675" sldId="214748371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15.173" v="78" actId="790"/>
            <ac:spMkLst>
              <pc:docMk/>
              <pc:sldMasterMk cId="3475826612" sldId="2147483705"/>
              <pc:sldLayoutMk cId="221218675" sldId="214748371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15.173" v="78" actId="790"/>
            <ac:spMkLst>
              <pc:docMk/>
              <pc:sldMasterMk cId="3475826612" sldId="2147483705"/>
              <pc:sldLayoutMk cId="221218675" sldId="214748371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7:15.173" v="78" actId="790"/>
            <ac:spMkLst>
              <pc:docMk/>
              <pc:sldMasterMk cId="3475826612" sldId="2147483705"/>
              <pc:sldLayoutMk cId="221218675" sldId="214748371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17.985" v="79" actId="790"/>
          <pc:sldLayoutMkLst>
            <pc:docMk/>
            <pc:sldMasterMk cId="3475826612" sldId="2147483705"/>
            <pc:sldLayoutMk cId="2890165182" sldId="2147483715"/>
          </pc:sldLayoutMkLst>
          <pc:spChg chg="mod">
            <ac:chgData name="Fake Test User" userId="SID-0" providerId="Test" clId="FakeClientId" dt="2021-09-09T08:07:17.985" v="79" actId="790"/>
            <ac:spMkLst>
              <pc:docMk/>
              <pc:sldMasterMk cId="3475826612" sldId="2147483705"/>
              <pc:sldLayoutMk cId="2890165182" sldId="214748371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17.985" v="79" actId="790"/>
            <ac:spMkLst>
              <pc:docMk/>
              <pc:sldMasterMk cId="3475826612" sldId="2147483705"/>
              <pc:sldLayoutMk cId="2890165182" sldId="214748371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7:17.985" v="79" actId="790"/>
            <ac:spMkLst>
              <pc:docMk/>
              <pc:sldMasterMk cId="3475826612" sldId="2147483705"/>
              <pc:sldLayoutMk cId="2890165182" sldId="214748371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17.985" v="79" actId="790"/>
            <ac:spMkLst>
              <pc:docMk/>
              <pc:sldMasterMk cId="3475826612" sldId="2147483705"/>
              <pc:sldLayoutMk cId="2890165182" sldId="214748371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17.985" v="79" actId="790"/>
            <ac:spMkLst>
              <pc:docMk/>
              <pc:sldMasterMk cId="3475826612" sldId="2147483705"/>
              <pc:sldLayoutMk cId="2890165182" sldId="2147483715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7:17.985" v="79" actId="790"/>
            <ac:spMkLst>
              <pc:docMk/>
              <pc:sldMasterMk cId="3475826612" sldId="2147483705"/>
              <pc:sldLayoutMk cId="2890165182" sldId="214748371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20.767" v="80" actId="790"/>
          <pc:sldLayoutMkLst>
            <pc:docMk/>
            <pc:sldMasterMk cId="3475826612" sldId="2147483705"/>
            <pc:sldLayoutMk cId="4131110589" sldId="2147483716"/>
          </pc:sldLayoutMkLst>
          <pc:spChg chg="mod">
            <ac:chgData name="Fake Test User" userId="SID-0" providerId="Test" clId="FakeClientId" dt="2021-09-09T08:07:20.767" v="80" actId="790"/>
            <ac:spMkLst>
              <pc:docMk/>
              <pc:sldMasterMk cId="3475826612" sldId="2147483705"/>
              <pc:sldLayoutMk cId="4131110589" sldId="214748371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20.767" v="80" actId="790"/>
            <ac:spMkLst>
              <pc:docMk/>
              <pc:sldMasterMk cId="3475826612" sldId="2147483705"/>
              <pc:sldLayoutMk cId="4131110589" sldId="214748371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20.767" v="80" actId="790"/>
            <ac:spMkLst>
              <pc:docMk/>
              <pc:sldMasterMk cId="3475826612" sldId="2147483705"/>
              <pc:sldLayoutMk cId="4131110589" sldId="214748371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20.767" v="80" actId="790"/>
            <ac:spMkLst>
              <pc:docMk/>
              <pc:sldMasterMk cId="3475826612" sldId="2147483705"/>
              <pc:sldLayoutMk cId="4131110589" sldId="214748371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7:20.767" v="80" actId="790"/>
            <ac:spMkLst>
              <pc:docMk/>
              <pc:sldMasterMk cId="3475826612" sldId="2147483705"/>
              <pc:sldLayoutMk cId="4131110589" sldId="214748371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23.705" v="81" actId="790"/>
          <pc:sldLayoutMkLst>
            <pc:docMk/>
            <pc:sldMasterMk cId="3475826612" sldId="2147483705"/>
            <pc:sldLayoutMk cId="1373428286" sldId="2147483717"/>
          </pc:sldLayoutMkLst>
          <pc:spChg chg="mod">
            <ac:chgData name="Fake Test User" userId="SID-0" providerId="Test" clId="FakeClientId" dt="2021-09-09T08:07:23.705" v="81" actId="790"/>
            <ac:spMkLst>
              <pc:docMk/>
              <pc:sldMasterMk cId="3475826612" sldId="2147483705"/>
              <pc:sldLayoutMk cId="1373428286" sldId="214748371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23.705" v="81" actId="790"/>
            <ac:spMkLst>
              <pc:docMk/>
              <pc:sldMasterMk cId="3475826612" sldId="2147483705"/>
              <pc:sldLayoutMk cId="1373428286" sldId="214748371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23.705" v="81" actId="790"/>
            <ac:spMkLst>
              <pc:docMk/>
              <pc:sldMasterMk cId="3475826612" sldId="2147483705"/>
              <pc:sldLayoutMk cId="1373428286" sldId="214748371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23.705" v="81" actId="790"/>
            <ac:spMkLst>
              <pc:docMk/>
              <pc:sldMasterMk cId="3475826612" sldId="2147483705"/>
              <pc:sldLayoutMk cId="1373428286" sldId="214748371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7:23.705" v="81" actId="790"/>
            <ac:spMkLst>
              <pc:docMk/>
              <pc:sldMasterMk cId="3475826612" sldId="2147483705"/>
              <pc:sldLayoutMk cId="1373428286" sldId="2147483717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8:07:23.705" v="81" actId="790"/>
            <ac:spMkLst>
              <pc:docMk/>
              <pc:sldMasterMk cId="3475826612" sldId="2147483705"/>
              <pc:sldLayoutMk cId="1373428286" sldId="214748371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9T08:07:23.705" v="81" actId="790"/>
            <ac:spMkLst>
              <pc:docMk/>
              <pc:sldMasterMk cId="3475826612" sldId="2147483705"/>
              <pc:sldLayoutMk cId="1373428286" sldId="2147483717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9T08:07:23.705" v="81" actId="790"/>
            <ac:spMkLst>
              <pc:docMk/>
              <pc:sldMasterMk cId="3475826612" sldId="2147483705"/>
              <pc:sldLayoutMk cId="1373428286" sldId="2147483717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26.611" v="82" actId="790"/>
          <pc:sldLayoutMkLst>
            <pc:docMk/>
            <pc:sldMasterMk cId="3475826612" sldId="2147483705"/>
            <pc:sldLayoutMk cId="2218869794" sldId="2147483718"/>
          </pc:sldLayoutMkLst>
          <pc:spChg chg="mod">
            <ac:chgData name="Fake Test User" userId="SID-0" providerId="Test" clId="FakeClientId" dt="2021-09-09T08:07:26.611" v="82" actId="790"/>
            <ac:spMkLst>
              <pc:docMk/>
              <pc:sldMasterMk cId="3475826612" sldId="2147483705"/>
              <pc:sldLayoutMk cId="2218869794" sldId="214748371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26.611" v="82" actId="790"/>
            <ac:spMkLst>
              <pc:docMk/>
              <pc:sldMasterMk cId="3475826612" sldId="2147483705"/>
              <pc:sldLayoutMk cId="2218869794" sldId="214748371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26.611" v="82" actId="790"/>
            <ac:spMkLst>
              <pc:docMk/>
              <pc:sldMasterMk cId="3475826612" sldId="2147483705"/>
              <pc:sldLayoutMk cId="2218869794" sldId="214748371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26.611" v="82" actId="790"/>
            <ac:spMkLst>
              <pc:docMk/>
              <pc:sldMasterMk cId="3475826612" sldId="2147483705"/>
              <pc:sldLayoutMk cId="2218869794" sldId="214748371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7:26.611" v="82" actId="790"/>
            <ac:spMkLst>
              <pc:docMk/>
              <pc:sldMasterMk cId="3475826612" sldId="2147483705"/>
              <pc:sldLayoutMk cId="2218869794" sldId="214748371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29.674" v="83" actId="790"/>
          <pc:sldLayoutMkLst>
            <pc:docMk/>
            <pc:sldMasterMk cId="3475826612" sldId="2147483705"/>
            <pc:sldLayoutMk cId="2122087897" sldId="2147483719"/>
          </pc:sldLayoutMkLst>
          <pc:spChg chg="mod">
            <ac:chgData name="Fake Test User" userId="SID-0" providerId="Test" clId="FakeClientId" dt="2021-09-09T08:07:29.674" v="83" actId="790"/>
            <ac:spMkLst>
              <pc:docMk/>
              <pc:sldMasterMk cId="3475826612" sldId="2147483705"/>
              <pc:sldLayoutMk cId="2122087897" sldId="214748371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7:29.674" v="83" actId="790"/>
            <ac:spMkLst>
              <pc:docMk/>
              <pc:sldMasterMk cId="3475826612" sldId="2147483705"/>
              <pc:sldLayoutMk cId="2122087897" sldId="214748371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29.674" v="83" actId="790"/>
            <ac:spMkLst>
              <pc:docMk/>
              <pc:sldMasterMk cId="3475826612" sldId="2147483705"/>
              <pc:sldLayoutMk cId="2122087897" sldId="214748371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29.674" v="83" actId="790"/>
            <ac:spMkLst>
              <pc:docMk/>
              <pc:sldMasterMk cId="3475826612" sldId="2147483705"/>
              <pc:sldLayoutMk cId="2122087897" sldId="2147483719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8:07:29.674" v="83" actId="790"/>
            <ac:spMkLst>
              <pc:docMk/>
              <pc:sldMasterMk cId="3475826612" sldId="2147483705"/>
              <pc:sldLayoutMk cId="2122087897" sldId="2147483719"/>
              <ac:spMk id="8" creationId="{00000000-0000-0000-0000-000000000000}"/>
            </ac:spMkLst>
          </pc:spChg>
          <pc:spChg chg="mod">
            <ac:chgData name="Fake Test User" userId="SID-0" providerId="Test" clId="FakeClientId" dt="2021-09-09T08:07:29.674" v="83" actId="790"/>
            <ac:spMkLst>
              <pc:docMk/>
              <pc:sldMasterMk cId="3475826612" sldId="2147483705"/>
              <pc:sldLayoutMk cId="2122087897" sldId="2147483719"/>
              <ac:spMk id="9" creationId="{00000000-0000-0000-0000-000000000000}"/>
            </ac:spMkLst>
          </pc:spChg>
          <pc:spChg chg="mod">
            <ac:chgData name="Fake Test User" userId="SID-0" providerId="Test" clId="FakeClientId" dt="2021-09-09T08:07:29.674" v="83" actId="790"/>
            <ac:spMkLst>
              <pc:docMk/>
              <pc:sldMasterMk cId="3475826612" sldId="2147483705"/>
              <pc:sldLayoutMk cId="2122087897" sldId="2147483719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9T08:07:29.674" v="83" actId="790"/>
            <ac:spMkLst>
              <pc:docMk/>
              <pc:sldMasterMk cId="3475826612" sldId="2147483705"/>
              <pc:sldLayoutMk cId="2122087897" sldId="2147483719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9T08:07:29.674" v="83" actId="790"/>
            <ac:spMkLst>
              <pc:docMk/>
              <pc:sldMasterMk cId="3475826612" sldId="2147483705"/>
              <pc:sldLayoutMk cId="2122087897" sldId="2147483719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9T08:07:29.674" v="83" actId="790"/>
            <ac:spMkLst>
              <pc:docMk/>
              <pc:sldMasterMk cId="3475826612" sldId="2147483705"/>
              <pc:sldLayoutMk cId="2122087897" sldId="2147483719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32.893" v="84" actId="790"/>
          <pc:sldLayoutMkLst>
            <pc:docMk/>
            <pc:sldMasterMk cId="3475826612" sldId="2147483705"/>
            <pc:sldLayoutMk cId="2124628002" sldId="2147483720"/>
          </pc:sldLayoutMkLst>
          <pc:spChg chg="mod">
            <ac:chgData name="Fake Test User" userId="SID-0" providerId="Test" clId="FakeClientId" dt="2021-09-09T08:07:32.893" v="84" actId="790"/>
            <ac:spMkLst>
              <pc:docMk/>
              <pc:sldMasterMk cId="3475826612" sldId="2147483705"/>
              <pc:sldLayoutMk cId="2124628002" sldId="214748372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7:32.893" v="84" actId="790"/>
            <ac:spMkLst>
              <pc:docMk/>
              <pc:sldMasterMk cId="3475826612" sldId="2147483705"/>
              <pc:sldLayoutMk cId="2124628002" sldId="214748372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32.893" v="84" actId="790"/>
            <ac:spMkLst>
              <pc:docMk/>
              <pc:sldMasterMk cId="3475826612" sldId="2147483705"/>
              <pc:sldLayoutMk cId="2124628002" sldId="214748372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32.893" v="84" actId="790"/>
            <ac:spMkLst>
              <pc:docMk/>
              <pc:sldMasterMk cId="3475826612" sldId="2147483705"/>
              <pc:sldLayoutMk cId="2124628002" sldId="2147483720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9T08:07:32.893" v="84" actId="790"/>
            <ac:spMkLst>
              <pc:docMk/>
              <pc:sldMasterMk cId="3475826612" sldId="2147483705"/>
              <pc:sldLayoutMk cId="2124628002" sldId="2147483720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9T08:07:32.893" v="84" actId="790"/>
            <ac:spMkLst>
              <pc:docMk/>
              <pc:sldMasterMk cId="3475826612" sldId="2147483705"/>
              <pc:sldLayoutMk cId="2124628002" sldId="2147483720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9T08:07:32.893" v="84" actId="790"/>
            <ac:spMkLst>
              <pc:docMk/>
              <pc:sldMasterMk cId="3475826612" sldId="2147483705"/>
              <pc:sldLayoutMk cId="2124628002" sldId="2147483720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9T08:07:32.893" v="84" actId="790"/>
            <ac:spMkLst>
              <pc:docMk/>
              <pc:sldMasterMk cId="3475826612" sldId="2147483705"/>
              <pc:sldLayoutMk cId="2124628002" sldId="2147483720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9T08:07:32.893" v="84" actId="790"/>
            <ac:spMkLst>
              <pc:docMk/>
              <pc:sldMasterMk cId="3475826612" sldId="2147483705"/>
              <pc:sldLayoutMk cId="2124628002" sldId="2147483720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9T08:07:32.893" v="84" actId="790"/>
            <ac:spMkLst>
              <pc:docMk/>
              <pc:sldMasterMk cId="3475826612" sldId="2147483705"/>
              <pc:sldLayoutMk cId="2124628002" sldId="2147483720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9T08:07:32.893" v="84" actId="790"/>
            <ac:spMkLst>
              <pc:docMk/>
              <pc:sldMasterMk cId="3475826612" sldId="2147483705"/>
              <pc:sldLayoutMk cId="2124628002" sldId="2147483720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9T08:07:32.893" v="84" actId="790"/>
            <ac:spMkLst>
              <pc:docMk/>
              <pc:sldMasterMk cId="3475826612" sldId="2147483705"/>
              <pc:sldLayoutMk cId="2124628002" sldId="2147483720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9T08:07:32.893" v="84" actId="790"/>
            <ac:spMkLst>
              <pc:docMk/>
              <pc:sldMasterMk cId="3475826612" sldId="2147483705"/>
              <pc:sldLayoutMk cId="2124628002" sldId="2147483720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36.112" v="85" actId="790"/>
          <pc:sldLayoutMkLst>
            <pc:docMk/>
            <pc:sldMasterMk cId="3475826612" sldId="2147483705"/>
            <pc:sldLayoutMk cId="831590654" sldId="2147483721"/>
          </pc:sldLayoutMkLst>
          <pc:spChg chg="mod">
            <ac:chgData name="Fake Test User" userId="SID-0" providerId="Test" clId="FakeClientId" dt="2021-09-09T08:07:36.112" v="85" actId="790"/>
            <ac:spMkLst>
              <pc:docMk/>
              <pc:sldMasterMk cId="3475826612" sldId="2147483705"/>
              <pc:sldLayoutMk cId="831590654" sldId="214748372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36.112" v="85" actId="790"/>
            <ac:spMkLst>
              <pc:docMk/>
              <pc:sldMasterMk cId="3475826612" sldId="2147483705"/>
              <pc:sldLayoutMk cId="831590654" sldId="214748372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7:36.112" v="85" actId="790"/>
            <ac:spMkLst>
              <pc:docMk/>
              <pc:sldMasterMk cId="3475826612" sldId="2147483705"/>
              <pc:sldLayoutMk cId="831590654" sldId="214748372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36.112" v="85" actId="790"/>
            <ac:spMkLst>
              <pc:docMk/>
              <pc:sldMasterMk cId="3475826612" sldId="2147483705"/>
              <pc:sldLayoutMk cId="831590654" sldId="214748372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36.112" v="85" actId="790"/>
            <ac:spMkLst>
              <pc:docMk/>
              <pc:sldMasterMk cId="3475826612" sldId="2147483705"/>
              <pc:sldLayoutMk cId="831590654" sldId="214748372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39.347" v="86" actId="790"/>
          <pc:sldLayoutMkLst>
            <pc:docMk/>
            <pc:sldMasterMk cId="3475826612" sldId="2147483705"/>
            <pc:sldLayoutMk cId="3809886901" sldId="2147483722"/>
          </pc:sldLayoutMkLst>
          <pc:spChg chg="mod">
            <ac:chgData name="Fake Test User" userId="SID-0" providerId="Test" clId="FakeClientId" dt="2021-09-09T08:07:39.347" v="86" actId="790"/>
            <ac:spMkLst>
              <pc:docMk/>
              <pc:sldMasterMk cId="3475826612" sldId="2147483705"/>
              <pc:sldLayoutMk cId="3809886901" sldId="214748372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39.347" v="86" actId="790"/>
            <ac:spMkLst>
              <pc:docMk/>
              <pc:sldMasterMk cId="3475826612" sldId="2147483705"/>
              <pc:sldLayoutMk cId="3809886901" sldId="214748372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7:39.347" v="86" actId="790"/>
            <ac:spMkLst>
              <pc:docMk/>
              <pc:sldMasterMk cId="3475826612" sldId="2147483705"/>
              <pc:sldLayoutMk cId="3809886901" sldId="214748372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39.347" v="86" actId="790"/>
            <ac:spMkLst>
              <pc:docMk/>
              <pc:sldMasterMk cId="3475826612" sldId="2147483705"/>
              <pc:sldLayoutMk cId="3809886901" sldId="214748372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39.347" v="86" actId="790"/>
            <ac:spMkLst>
              <pc:docMk/>
              <pc:sldMasterMk cId="3475826612" sldId="2147483705"/>
              <pc:sldLayoutMk cId="3809886901" sldId="2147483722"/>
              <ac:spMk id="6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09T08:08:35.381" v="104" actId="790"/>
        <pc:sldMasterMkLst>
          <pc:docMk/>
          <pc:sldMasterMk cId="526897659" sldId="2147483723"/>
        </pc:sldMasterMkLst>
        <pc:spChg chg="mod">
          <ac:chgData name="Fake Test User" userId="SID-0" providerId="Test" clId="FakeClientId" dt="2021-09-09T08:07:42.863" v="87" actId="790"/>
          <ac:spMkLst>
            <pc:docMk/>
            <pc:sldMasterMk cId="526897659" sldId="2147483723"/>
            <ac:spMk id="2" creationId="{00000000-0000-0000-0000-000000000000}"/>
          </ac:spMkLst>
        </pc:spChg>
        <pc:spChg chg="mod">
          <ac:chgData name="Fake Test User" userId="SID-0" providerId="Test" clId="FakeClientId" dt="2021-09-09T08:07:42.863" v="87" actId="790"/>
          <ac:spMkLst>
            <pc:docMk/>
            <pc:sldMasterMk cId="526897659" sldId="2147483723"/>
            <ac:spMk id="3" creationId="{00000000-0000-0000-0000-000000000000}"/>
          </ac:spMkLst>
        </pc:spChg>
        <pc:spChg chg="mod">
          <ac:chgData name="Fake Test User" userId="SID-0" providerId="Test" clId="FakeClientId" dt="2021-09-09T08:07:42.863" v="87" actId="790"/>
          <ac:spMkLst>
            <pc:docMk/>
            <pc:sldMasterMk cId="526897659" sldId="2147483723"/>
            <ac:spMk id="4" creationId="{00000000-0000-0000-0000-000000000000}"/>
          </ac:spMkLst>
        </pc:spChg>
        <pc:spChg chg="mod">
          <ac:chgData name="Fake Test User" userId="SID-0" providerId="Test" clId="FakeClientId" dt="2021-09-09T08:07:42.863" v="87" actId="790"/>
          <ac:spMkLst>
            <pc:docMk/>
            <pc:sldMasterMk cId="526897659" sldId="2147483723"/>
            <ac:spMk id="5" creationId="{00000000-0000-0000-0000-000000000000}"/>
          </ac:spMkLst>
        </pc:spChg>
        <pc:spChg chg="mod">
          <ac:chgData name="Fake Test User" userId="SID-0" providerId="Test" clId="FakeClientId" dt="2021-09-09T08:07:42.863" v="87" actId="790"/>
          <ac:spMkLst>
            <pc:docMk/>
            <pc:sldMasterMk cId="526897659" sldId="2147483723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9T08:07:45.879" v="88" actId="790"/>
          <pc:sldLayoutMkLst>
            <pc:docMk/>
            <pc:sldMasterMk cId="526897659" sldId="2147483723"/>
            <pc:sldLayoutMk cId="3588423571" sldId="2147483724"/>
          </pc:sldLayoutMkLst>
          <pc:spChg chg="mod">
            <ac:chgData name="Fake Test User" userId="SID-0" providerId="Test" clId="FakeClientId" dt="2021-09-09T08:07:45.879" v="88" actId="790"/>
            <ac:spMkLst>
              <pc:docMk/>
              <pc:sldMasterMk cId="526897659" sldId="2147483723"/>
              <pc:sldLayoutMk cId="3588423571" sldId="214748372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45.879" v="88" actId="790"/>
            <ac:spMkLst>
              <pc:docMk/>
              <pc:sldMasterMk cId="526897659" sldId="2147483723"/>
              <pc:sldLayoutMk cId="3588423571" sldId="214748372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7:45.879" v="88" actId="790"/>
            <ac:spMkLst>
              <pc:docMk/>
              <pc:sldMasterMk cId="526897659" sldId="2147483723"/>
              <pc:sldLayoutMk cId="3588423571" sldId="214748372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45.879" v="88" actId="790"/>
            <ac:spMkLst>
              <pc:docMk/>
              <pc:sldMasterMk cId="526897659" sldId="2147483723"/>
              <pc:sldLayoutMk cId="3588423571" sldId="214748372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45.879" v="88" actId="790"/>
            <ac:spMkLst>
              <pc:docMk/>
              <pc:sldMasterMk cId="526897659" sldId="2147483723"/>
              <pc:sldLayoutMk cId="3588423571" sldId="214748372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48.816" v="89" actId="790"/>
          <pc:sldLayoutMkLst>
            <pc:docMk/>
            <pc:sldMasterMk cId="526897659" sldId="2147483723"/>
            <pc:sldLayoutMk cId="1057999558" sldId="2147483725"/>
          </pc:sldLayoutMkLst>
          <pc:spChg chg="mod">
            <ac:chgData name="Fake Test User" userId="SID-0" providerId="Test" clId="FakeClientId" dt="2021-09-09T08:07:48.816" v="89" actId="790"/>
            <ac:spMkLst>
              <pc:docMk/>
              <pc:sldMasterMk cId="526897659" sldId="2147483723"/>
              <pc:sldLayoutMk cId="1057999558" sldId="214748372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48.816" v="89" actId="790"/>
            <ac:spMkLst>
              <pc:docMk/>
              <pc:sldMasterMk cId="526897659" sldId="2147483723"/>
              <pc:sldLayoutMk cId="1057999558" sldId="214748372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7:48.816" v="89" actId="790"/>
            <ac:spMkLst>
              <pc:docMk/>
              <pc:sldMasterMk cId="526897659" sldId="2147483723"/>
              <pc:sldLayoutMk cId="1057999558" sldId="214748372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48.816" v="89" actId="790"/>
            <ac:spMkLst>
              <pc:docMk/>
              <pc:sldMasterMk cId="526897659" sldId="2147483723"/>
              <pc:sldLayoutMk cId="1057999558" sldId="214748372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48.816" v="89" actId="790"/>
            <ac:spMkLst>
              <pc:docMk/>
              <pc:sldMasterMk cId="526897659" sldId="2147483723"/>
              <pc:sldLayoutMk cId="1057999558" sldId="214748372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51.817" v="90" actId="790"/>
          <pc:sldLayoutMkLst>
            <pc:docMk/>
            <pc:sldMasterMk cId="526897659" sldId="2147483723"/>
            <pc:sldLayoutMk cId="251986355" sldId="2147483726"/>
          </pc:sldLayoutMkLst>
          <pc:spChg chg="mod">
            <ac:chgData name="Fake Test User" userId="SID-0" providerId="Test" clId="FakeClientId" dt="2021-09-09T08:07:51.817" v="90" actId="790"/>
            <ac:spMkLst>
              <pc:docMk/>
              <pc:sldMasterMk cId="526897659" sldId="2147483723"/>
              <pc:sldLayoutMk cId="251986355" sldId="214748372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51.817" v="90" actId="790"/>
            <ac:spMkLst>
              <pc:docMk/>
              <pc:sldMasterMk cId="526897659" sldId="2147483723"/>
              <pc:sldLayoutMk cId="251986355" sldId="214748372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7:51.817" v="90" actId="790"/>
            <ac:spMkLst>
              <pc:docMk/>
              <pc:sldMasterMk cId="526897659" sldId="2147483723"/>
              <pc:sldLayoutMk cId="251986355" sldId="214748372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51.817" v="90" actId="790"/>
            <ac:spMkLst>
              <pc:docMk/>
              <pc:sldMasterMk cId="526897659" sldId="2147483723"/>
              <pc:sldLayoutMk cId="251986355" sldId="214748372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51.817" v="90" actId="790"/>
            <ac:spMkLst>
              <pc:docMk/>
              <pc:sldMasterMk cId="526897659" sldId="2147483723"/>
              <pc:sldLayoutMk cId="251986355" sldId="214748372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54.770" v="91" actId="790"/>
          <pc:sldLayoutMkLst>
            <pc:docMk/>
            <pc:sldMasterMk cId="526897659" sldId="2147483723"/>
            <pc:sldLayoutMk cId="400391073" sldId="2147483727"/>
          </pc:sldLayoutMkLst>
          <pc:spChg chg="mod">
            <ac:chgData name="Fake Test User" userId="SID-0" providerId="Test" clId="FakeClientId" dt="2021-09-09T08:07:54.770" v="91" actId="790"/>
            <ac:spMkLst>
              <pc:docMk/>
              <pc:sldMasterMk cId="526897659" sldId="2147483723"/>
              <pc:sldLayoutMk cId="400391073" sldId="214748372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54.770" v="91" actId="790"/>
            <ac:spMkLst>
              <pc:docMk/>
              <pc:sldMasterMk cId="526897659" sldId="2147483723"/>
              <pc:sldLayoutMk cId="400391073" sldId="214748372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7:54.770" v="91" actId="790"/>
            <ac:spMkLst>
              <pc:docMk/>
              <pc:sldMasterMk cId="526897659" sldId="2147483723"/>
              <pc:sldLayoutMk cId="400391073" sldId="214748372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54.770" v="91" actId="790"/>
            <ac:spMkLst>
              <pc:docMk/>
              <pc:sldMasterMk cId="526897659" sldId="2147483723"/>
              <pc:sldLayoutMk cId="400391073" sldId="214748372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54.770" v="91" actId="790"/>
            <ac:spMkLst>
              <pc:docMk/>
              <pc:sldMasterMk cId="526897659" sldId="2147483723"/>
              <pc:sldLayoutMk cId="400391073" sldId="214748372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7:54.770" v="91" actId="790"/>
            <ac:spMkLst>
              <pc:docMk/>
              <pc:sldMasterMk cId="526897659" sldId="2147483723"/>
              <pc:sldLayoutMk cId="400391073" sldId="214748372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7:57.755" v="92" actId="790"/>
          <pc:sldLayoutMkLst>
            <pc:docMk/>
            <pc:sldMasterMk cId="526897659" sldId="2147483723"/>
            <pc:sldLayoutMk cId="412925458" sldId="2147483728"/>
          </pc:sldLayoutMkLst>
          <pc:spChg chg="mod">
            <ac:chgData name="Fake Test User" userId="SID-0" providerId="Test" clId="FakeClientId" dt="2021-09-09T08:07:57.755" v="92" actId="790"/>
            <ac:spMkLst>
              <pc:docMk/>
              <pc:sldMasterMk cId="526897659" sldId="2147483723"/>
              <pc:sldLayoutMk cId="412925458" sldId="214748372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7:57.755" v="92" actId="790"/>
            <ac:spMkLst>
              <pc:docMk/>
              <pc:sldMasterMk cId="526897659" sldId="2147483723"/>
              <pc:sldLayoutMk cId="412925458" sldId="214748372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7:57.755" v="92" actId="790"/>
            <ac:spMkLst>
              <pc:docMk/>
              <pc:sldMasterMk cId="526897659" sldId="2147483723"/>
              <pc:sldLayoutMk cId="412925458" sldId="214748372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7:57.755" v="92" actId="790"/>
            <ac:spMkLst>
              <pc:docMk/>
              <pc:sldMasterMk cId="526897659" sldId="2147483723"/>
              <pc:sldLayoutMk cId="412925458" sldId="214748372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7:57.755" v="92" actId="790"/>
            <ac:spMkLst>
              <pc:docMk/>
              <pc:sldMasterMk cId="526897659" sldId="2147483723"/>
              <pc:sldLayoutMk cId="412925458" sldId="214748372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7:57.755" v="92" actId="790"/>
            <ac:spMkLst>
              <pc:docMk/>
              <pc:sldMasterMk cId="526897659" sldId="2147483723"/>
              <pc:sldLayoutMk cId="412925458" sldId="2147483728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8:07:57.755" v="92" actId="790"/>
            <ac:spMkLst>
              <pc:docMk/>
              <pc:sldMasterMk cId="526897659" sldId="2147483723"/>
              <pc:sldLayoutMk cId="412925458" sldId="2147483728"/>
              <ac:spMk id="8" creationId="{00000000-0000-0000-0000-000000000000}"/>
            </ac:spMkLst>
          </pc:spChg>
          <pc:spChg chg="mod">
            <ac:chgData name="Fake Test User" userId="SID-0" providerId="Test" clId="FakeClientId" dt="2021-09-09T08:07:57.755" v="92" actId="790"/>
            <ac:spMkLst>
              <pc:docMk/>
              <pc:sldMasterMk cId="526897659" sldId="2147483723"/>
              <pc:sldLayoutMk cId="412925458" sldId="214748372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8:00.724" v="93" actId="790"/>
          <pc:sldLayoutMkLst>
            <pc:docMk/>
            <pc:sldMasterMk cId="526897659" sldId="2147483723"/>
            <pc:sldLayoutMk cId="2801469155" sldId="2147483729"/>
          </pc:sldLayoutMkLst>
          <pc:spChg chg="mod">
            <ac:chgData name="Fake Test User" userId="SID-0" providerId="Test" clId="FakeClientId" dt="2021-09-09T08:08:00.724" v="93" actId="790"/>
            <ac:spMkLst>
              <pc:docMk/>
              <pc:sldMasterMk cId="526897659" sldId="2147483723"/>
              <pc:sldLayoutMk cId="2801469155" sldId="214748372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8:00.724" v="93" actId="790"/>
            <ac:spMkLst>
              <pc:docMk/>
              <pc:sldMasterMk cId="526897659" sldId="2147483723"/>
              <pc:sldLayoutMk cId="2801469155" sldId="214748372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8:00.724" v="93" actId="790"/>
            <ac:spMkLst>
              <pc:docMk/>
              <pc:sldMasterMk cId="526897659" sldId="2147483723"/>
              <pc:sldLayoutMk cId="2801469155" sldId="214748372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8:00.724" v="93" actId="790"/>
            <ac:spMkLst>
              <pc:docMk/>
              <pc:sldMasterMk cId="526897659" sldId="2147483723"/>
              <pc:sldLayoutMk cId="2801469155" sldId="2147483729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8:03.662" v="94" actId="790"/>
          <pc:sldLayoutMkLst>
            <pc:docMk/>
            <pc:sldMasterMk cId="526897659" sldId="2147483723"/>
            <pc:sldLayoutMk cId="3005378833" sldId="2147483730"/>
          </pc:sldLayoutMkLst>
          <pc:spChg chg="mod">
            <ac:chgData name="Fake Test User" userId="SID-0" providerId="Test" clId="FakeClientId" dt="2021-09-09T08:08:03.662" v="94" actId="790"/>
            <ac:spMkLst>
              <pc:docMk/>
              <pc:sldMasterMk cId="526897659" sldId="2147483723"/>
              <pc:sldLayoutMk cId="3005378833" sldId="214748373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8:03.662" v="94" actId="790"/>
            <ac:spMkLst>
              <pc:docMk/>
              <pc:sldMasterMk cId="526897659" sldId="2147483723"/>
              <pc:sldLayoutMk cId="3005378833" sldId="214748373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8:03.662" v="94" actId="790"/>
            <ac:spMkLst>
              <pc:docMk/>
              <pc:sldMasterMk cId="526897659" sldId="2147483723"/>
              <pc:sldLayoutMk cId="3005378833" sldId="2147483730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8:06.646" v="95" actId="790"/>
          <pc:sldLayoutMkLst>
            <pc:docMk/>
            <pc:sldMasterMk cId="526897659" sldId="2147483723"/>
            <pc:sldLayoutMk cId="3933333917" sldId="2147483731"/>
          </pc:sldLayoutMkLst>
          <pc:spChg chg="mod">
            <ac:chgData name="Fake Test User" userId="SID-0" providerId="Test" clId="FakeClientId" dt="2021-09-09T08:08:06.646" v="95" actId="790"/>
            <ac:spMkLst>
              <pc:docMk/>
              <pc:sldMasterMk cId="526897659" sldId="2147483723"/>
              <pc:sldLayoutMk cId="3933333917" sldId="214748373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8:06.646" v="95" actId="790"/>
            <ac:spMkLst>
              <pc:docMk/>
              <pc:sldMasterMk cId="526897659" sldId="2147483723"/>
              <pc:sldLayoutMk cId="3933333917" sldId="214748373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8:06.646" v="95" actId="790"/>
            <ac:spMkLst>
              <pc:docMk/>
              <pc:sldMasterMk cId="526897659" sldId="2147483723"/>
              <pc:sldLayoutMk cId="3933333917" sldId="214748373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8:06.646" v="95" actId="790"/>
            <ac:spMkLst>
              <pc:docMk/>
              <pc:sldMasterMk cId="526897659" sldId="2147483723"/>
              <pc:sldLayoutMk cId="3933333917" sldId="214748373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8:06.646" v="95" actId="790"/>
            <ac:spMkLst>
              <pc:docMk/>
              <pc:sldMasterMk cId="526897659" sldId="2147483723"/>
              <pc:sldLayoutMk cId="3933333917" sldId="2147483731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8:06.646" v="95" actId="790"/>
            <ac:spMkLst>
              <pc:docMk/>
              <pc:sldMasterMk cId="526897659" sldId="2147483723"/>
              <pc:sldLayoutMk cId="3933333917" sldId="214748373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8:09.943" v="96" actId="790"/>
          <pc:sldLayoutMkLst>
            <pc:docMk/>
            <pc:sldMasterMk cId="526897659" sldId="2147483723"/>
            <pc:sldLayoutMk cId="2612067480" sldId="2147483732"/>
          </pc:sldLayoutMkLst>
          <pc:spChg chg="mod">
            <ac:chgData name="Fake Test User" userId="SID-0" providerId="Test" clId="FakeClientId" dt="2021-09-09T08:08:09.943" v="96" actId="790"/>
            <ac:spMkLst>
              <pc:docMk/>
              <pc:sldMasterMk cId="526897659" sldId="2147483723"/>
              <pc:sldLayoutMk cId="2612067480" sldId="214748373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8:09.943" v="96" actId="790"/>
            <ac:spMkLst>
              <pc:docMk/>
              <pc:sldMasterMk cId="526897659" sldId="2147483723"/>
              <pc:sldLayoutMk cId="2612067480" sldId="214748373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8:09.943" v="96" actId="790"/>
            <ac:spMkLst>
              <pc:docMk/>
              <pc:sldMasterMk cId="526897659" sldId="2147483723"/>
              <pc:sldLayoutMk cId="2612067480" sldId="214748373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8:09.943" v="96" actId="790"/>
            <ac:spMkLst>
              <pc:docMk/>
              <pc:sldMasterMk cId="526897659" sldId="2147483723"/>
              <pc:sldLayoutMk cId="2612067480" sldId="214748373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8:09.943" v="96" actId="790"/>
            <ac:spMkLst>
              <pc:docMk/>
              <pc:sldMasterMk cId="526897659" sldId="2147483723"/>
              <pc:sldLayoutMk cId="2612067480" sldId="2147483732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8:09.943" v="96" actId="790"/>
            <ac:spMkLst>
              <pc:docMk/>
              <pc:sldMasterMk cId="526897659" sldId="2147483723"/>
              <pc:sldLayoutMk cId="2612067480" sldId="214748373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8:13.037" v="97" actId="790"/>
          <pc:sldLayoutMkLst>
            <pc:docMk/>
            <pc:sldMasterMk cId="526897659" sldId="2147483723"/>
            <pc:sldLayoutMk cId="3480607522" sldId="2147483733"/>
          </pc:sldLayoutMkLst>
          <pc:spChg chg="mod">
            <ac:chgData name="Fake Test User" userId="SID-0" providerId="Test" clId="FakeClientId" dt="2021-09-09T08:08:13.037" v="97" actId="790"/>
            <ac:spMkLst>
              <pc:docMk/>
              <pc:sldMasterMk cId="526897659" sldId="2147483723"/>
              <pc:sldLayoutMk cId="3480607522" sldId="214748373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8:13.037" v="97" actId="790"/>
            <ac:spMkLst>
              <pc:docMk/>
              <pc:sldMasterMk cId="526897659" sldId="2147483723"/>
              <pc:sldLayoutMk cId="3480607522" sldId="214748373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8:13.037" v="97" actId="790"/>
            <ac:spMkLst>
              <pc:docMk/>
              <pc:sldMasterMk cId="526897659" sldId="2147483723"/>
              <pc:sldLayoutMk cId="3480607522" sldId="214748373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8:13.037" v="97" actId="790"/>
            <ac:spMkLst>
              <pc:docMk/>
              <pc:sldMasterMk cId="526897659" sldId="2147483723"/>
              <pc:sldLayoutMk cId="3480607522" sldId="214748373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8:13.037" v="97" actId="790"/>
            <ac:spMkLst>
              <pc:docMk/>
              <pc:sldMasterMk cId="526897659" sldId="2147483723"/>
              <pc:sldLayoutMk cId="3480607522" sldId="214748373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8:13.037" v="97" actId="790"/>
            <ac:spMkLst>
              <pc:docMk/>
              <pc:sldMasterMk cId="526897659" sldId="2147483723"/>
              <pc:sldLayoutMk cId="3480607522" sldId="214748373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8:16.147" v="98" actId="790"/>
          <pc:sldLayoutMkLst>
            <pc:docMk/>
            <pc:sldMasterMk cId="526897659" sldId="2147483723"/>
            <pc:sldLayoutMk cId="1874527180" sldId="2147483734"/>
          </pc:sldLayoutMkLst>
          <pc:spChg chg="mod">
            <ac:chgData name="Fake Test User" userId="SID-0" providerId="Test" clId="FakeClientId" dt="2021-09-09T08:08:16.147" v="98" actId="790"/>
            <ac:spMkLst>
              <pc:docMk/>
              <pc:sldMasterMk cId="526897659" sldId="2147483723"/>
              <pc:sldLayoutMk cId="1874527180" sldId="214748373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8:16.147" v="98" actId="790"/>
            <ac:spMkLst>
              <pc:docMk/>
              <pc:sldMasterMk cId="526897659" sldId="2147483723"/>
              <pc:sldLayoutMk cId="1874527180" sldId="214748373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8:16.147" v="98" actId="790"/>
            <ac:spMkLst>
              <pc:docMk/>
              <pc:sldMasterMk cId="526897659" sldId="2147483723"/>
              <pc:sldLayoutMk cId="1874527180" sldId="214748373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8:16.147" v="98" actId="790"/>
            <ac:spMkLst>
              <pc:docMk/>
              <pc:sldMasterMk cId="526897659" sldId="2147483723"/>
              <pc:sldLayoutMk cId="1874527180" sldId="214748373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8:16.147" v="98" actId="790"/>
            <ac:spMkLst>
              <pc:docMk/>
              <pc:sldMasterMk cId="526897659" sldId="2147483723"/>
              <pc:sldLayoutMk cId="1874527180" sldId="214748373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8:19.194" v="99" actId="790"/>
          <pc:sldLayoutMkLst>
            <pc:docMk/>
            <pc:sldMasterMk cId="526897659" sldId="2147483723"/>
            <pc:sldLayoutMk cId="1897023079" sldId="2147483735"/>
          </pc:sldLayoutMkLst>
          <pc:spChg chg="mod">
            <ac:chgData name="Fake Test User" userId="SID-0" providerId="Test" clId="FakeClientId" dt="2021-09-09T08:08:19.194" v="99" actId="790"/>
            <ac:spMkLst>
              <pc:docMk/>
              <pc:sldMasterMk cId="526897659" sldId="2147483723"/>
              <pc:sldLayoutMk cId="1897023079" sldId="214748373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8:19.194" v="99" actId="790"/>
            <ac:spMkLst>
              <pc:docMk/>
              <pc:sldMasterMk cId="526897659" sldId="2147483723"/>
              <pc:sldLayoutMk cId="1897023079" sldId="214748373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8:19.194" v="99" actId="790"/>
            <ac:spMkLst>
              <pc:docMk/>
              <pc:sldMasterMk cId="526897659" sldId="2147483723"/>
              <pc:sldLayoutMk cId="1897023079" sldId="214748373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8:19.194" v="99" actId="790"/>
            <ac:spMkLst>
              <pc:docMk/>
              <pc:sldMasterMk cId="526897659" sldId="2147483723"/>
              <pc:sldLayoutMk cId="1897023079" sldId="2147483735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8:19.194" v="99" actId="790"/>
            <ac:spMkLst>
              <pc:docMk/>
              <pc:sldMasterMk cId="526897659" sldId="2147483723"/>
              <pc:sldLayoutMk cId="1897023079" sldId="2147483735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8:08:19.194" v="99" actId="790"/>
            <ac:spMkLst>
              <pc:docMk/>
              <pc:sldMasterMk cId="526897659" sldId="2147483723"/>
              <pc:sldLayoutMk cId="1897023079" sldId="2147483735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9T08:08:19.194" v="99" actId="790"/>
            <ac:spMkLst>
              <pc:docMk/>
              <pc:sldMasterMk cId="526897659" sldId="2147483723"/>
              <pc:sldLayoutMk cId="1897023079" sldId="2147483735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9T08:08:19.194" v="99" actId="790"/>
            <ac:spMkLst>
              <pc:docMk/>
              <pc:sldMasterMk cId="526897659" sldId="2147483723"/>
              <pc:sldLayoutMk cId="1897023079" sldId="2147483735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8:22.273" v="100" actId="790"/>
          <pc:sldLayoutMkLst>
            <pc:docMk/>
            <pc:sldMasterMk cId="526897659" sldId="2147483723"/>
            <pc:sldLayoutMk cId="1368646319" sldId="2147483736"/>
          </pc:sldLayoutMkLst>
          <pc:spChg chg="mod">
            <ac:chgData name="Fake Test User" userId="SID-0" providerId="Test" clId="FakeClientId" dt="2021-09-09T08:08:22.273" v="100" actId="790"/>
            <ac:spMkLst>
              <pc:docMk/>
              <pc:sldMasterMk cId="526897659" sldId="2147483723"/>
              <pc:sldLayoutMk cId="1368646319" sldId="214748373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8:22.273" v="100" actId="790"/>
            <ac:spMkLst>
              <pc:docMk/>
              <pc:sldMasterMk cId="526897659" sldId="2147483723"/>
              <pc:sldLayoutMk cId="1368646319" sldId="214748373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8:22.273" v="100" actId="790"/>
            <ac:spMkLst>
              <pc:docMk/>
              <pc:sldMasterMk cId="526897659" sldId="2147483723"/>
              <pc:sldLayoutMk cId="1368646319" sldId="214748373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8:22.273" v="100" actId="790"/>
            <ac:spMkLst>
              <pc:docMk/>
              <pc:sldMasterMk cId="526897659" sldId="2147483723"/>
              <pc:sldLayoutMk cId="1368646319" sldId="214748373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8:08:22.273" v="100" actId="790"/>
            <ac:spMkLst>
              <pc:docMk/>
              <pc:sldMasterMk cId="526897659" sldId="2147483723"/>
              <pc:sldLayoutMk cId="1368646319" sldId="214748373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8:25.414" v="101" actId="790"/>
          <pc:sldLayoutMkLst>
            <pc:docMk/>
            <pc:sldMasterMk cId="526897659" sldId="2147483723"/>
            <pc:sldLayoutMk cId="143517822" sldId="2147483737"/>
          </pc:sldLayoutMkLst>
          <pc:spChg chg="mod">
            <ac:chgData name="Fake Test User" userId="SID-0" providerId="Test" clId="FakeClientId" dt="2021-09-09T08:08:25.414" v="101" actId="790"/>
            <ac:spMkLst>
              <pc:docMk/>
              <pc:sldMasterMk cId="526897659" sldId="2147483723"/>
              <pc:sldLayoutMk cId="143517822" sldId="214748373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8:25.414" v="101" actId="790"/>
            <ac:spMkLst>
              <pc:docMk/>
              <pc:sldMasterMk cId="526897659" sldId="2147483723"/>
              <pc:sldLayoutMk cId="143517822" sldId="214748373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8:25.414" v="101" actId="790"/>
            <ac:spMkLst>
              <pc:docMk/>
              <pc:sldMasterMk cId="526897659" sldId="2147483723"/>
              <pc:sldLayoutMk cId="143517822" sldId="214748373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8:25.414" v="101" actId="790"/>
            <ac:spMkLst>
              <pc:docMk/>
              <pc:sldMasterMk cId="526897659" sldId="2147483723"/>
              <pc:sldLayoutMk cId="143517822" sldId="2147483737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8:08:25.414" v="101" actId="790"/>
            <ac:spMkLst>
              <pc:docMk/>
              <pc:sldMasterMk cId="526897659" sldId="2147483723"/>
              <pc:sldLayoutMk cId="143517822" sldId="2147483737"/>
              <ac:spMk id="8" creationId="{00000000-0000-0000-0000-000000000000}"/>
            </ac:spMkLst>
          </pc:spChg>
          <pc:spChg chg="mod">
            <ac:chgData name="Fake Test User" userId="SID-0" providerId="Test" clId="FakeClientId" dt="2021-09-09T08:08:25.414" v="101" actId="790"/>
            <ac:spMkLst>
              <pc:docMk/>
              <pc:sldMasterMk cId="526897659" sldId="2147483723"/>
              <pc:sldLayoutMk cId="143517822" sldId="2147483737"/>
              <ac:spMk id="9" creationId="{00000000-0000-0000-0000-000000000000}"/>
            </ac:spMkLst>
          </pc:spChg>
          <pc:spChg chg="mod">
            <ac:chgData name="Fake Test User" userId="SID-0" providerId="Test" clId="FakeClientId" dt="2021-09-09T08:08:25.414" v="101" actId="790"/>
            <ac:spMkLst>
              <pc:docMk/>
              <pc:sldMasterMk cId="526897659" sldId="2147483723"/>
              <pc:sldLayoutMk cId="143517822" sldId="2147483737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9T08:08:25.414" v="101" actId="790"/>
            <ac:spMkLst>
              <pc:docMk/>
              <pc:sldMasterMk cId="526897659" sldId="2147483723"/>
              <pc:sldLayoutMk cId="143517822" sldId="2147483737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9T08:08:25.414" v="101" actId="790"/>
            <ac:spMkLst>
              <pc:docMk/>
              <pc:sldMasterMk cId="526897659" sldId="2147483723"/>
              <pc:sldLayoutMk cId="143517822" sldId="214748373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9T08:08:25.414" v="101" actId="790"/>
            <ac:spMkLst>
              <pc:docMk/>
              <pc:sldMasterMk cId="526897659" sldId="2147483723"/>
              <pc:sldLayoutMk cId="143517822" sldId="214748373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8:28.539" v="102" actId="790"/>
          <pc:sldLayoutMkLst>
            <pc:docMk/>
            <pc:sldMasterMk cId="526897659" sldId="2147483723"/>
            <pc:sldLayoutMk cId="3591729612" sldId="2147483738"/>
          </pc:sldLayoutMkLst>
          <pc:spChg chg="mod">
            <ac:chgData name="Fake Test User" userId="SID-0" providerId="Test" clId="FakeClientId" dt="2021-09-09T08:08:28.539" v="102" actId="790"/>
            <ac:spMkLst>
              <pc:docMk/>
              <pc:sldMasterMk cId="526897659" sldId="2147483723"/>
              <pc:sldLayoutMk cId="3591729612" sldId="214748373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8:28.539" v="102" actId="790"/>
            <ac:spMkLst>
              <pc:docMk/>
              <pc:sldMasterMk cId="526897659" sldId="2147483723"/>
              <pc:sldLayoutMk cId="3591729612" sldId="214748373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8:28.539" v="102" actId="790"/>
            <ac:spMkLst>
              <pc:docMk/>
              <pc:sldMasterMk cId="526897659" sldId="2147483723"/>
              <pc:sldLayoutMk cId="3591729612" sldId="214748373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8:28.539" v="102" actId="790"/>
            <ac:spMkLst>
              <pc:docMk/>
              <pc:sldMasterMk cId="526897659" sldId="2147483723"/>
              <pc:sldLayoutMk cId="3591729612" sldId="2147483738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9T08:08:28.539" v="102" actId="790"/>
            <ac:spMkLst>
              <pc:docMk/>
              <pc:sldMasterMk cId="526897659" sldId="2147483723"/>
              <pc:sldLayoutMk cId="3591729612" sldId="2147483738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9T08:08:28.539" v="102" actId="790"/>
            <ac:spMkLst>
              <pc:docMk/>
              <pc:sldMasterMk cId="526897659" sldId="2147483723"/>
              <pc:sldLayoutMk cId="3591729612" sldId="2147483738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9T08:08:28.539" v="102" actId="790"/>
            <ac:spMkLst>
              <pc:docMk/>
              <pc:sldMasterMk cId="526897659" sldId="2147483723"/>
              <pc:sldLayoutMk cId="3591729612" sldId="2147483738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9T08:08:28.539" v="102" actId="790"/>
            <ac:spMkLst>
              <pc:docMk/>
              <pc:sldMasterMk cId="526897659" sldId="2147483723"/>
              <pc:sldLayoutMk cId="3591729612" sldId="2147483738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9T08:08:28.539" v="102" actId="790"/>
            <ac:spMkLst>
              <pc:docMk/>
              <pc:sldMasterMk cId="526897659" sldId="2147483723"/>
              <pc:sldLayoutMk cId="3591729612" sldId="2147483738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9T08:08:28.539" v="102" actId="790"/>
            <ac:spMkLst>
              <pc:docMk/>
              <pc:sldMasterMk cId="526897659" sldId="2147483723"/>
              <pc:sldLayoutMk cId="3591729612" sldId="2147483738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9T08:08:28.539" v="102" actId="790"/>
            <ac:spMkLst>
              <pc:docMk/>
              <pc:sldMasterMk cId="526897659" sldId="2147483723"/>
              <pc:sldLayoutMk cId="3591729612" sldId="2147483738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9T08:08:28.539" v="102" actId="790"/>
            <ac:spMkLst>
              <pc:docMk/>
              <pc:sldMasterMk cId="526897659" sldId="2147483723"/>
              <pc:sldLayoutMk cId="3591729612" sldId="2147483738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9T08:08:28.539" v="102" actId="790"/>
            <ac:spMkLst>
              <pc:docMk/>
              <pc:sldMasterMk cId="526897659" sldId="2147483723"/>
              <pc:sldLayoutMk cId="3591729612" sldId="2147483738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8:31.849" v="103" actId="790"/>
          <pc:sldLayoutMkLst>
            <pc:docMk/>
            <pc:sldMasterMk cId="526897659" sldId="2147483723"/>
            <pc:sldLayoutMk cId="2649903713" sldId="2147483739"/>
          </pc:sldLayoutMkLst>
          <pc:spChg chg="mod">
            <ac:chgData name="Fake Test User" userId="SID-0" providerId="Test" clId="FakeClientId" dt="2021-09-09T08:08:31.849" v="103" actId="790"/>
            <ac:spMkLst>
              <pc:docMk/>
              <pc:sldMasterMk cId="526897659" sldId="2147483723"/>
              <pc:sldLayoutMk cId="2649903713" sldId="214748373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8:31.849" v="103" actId="790"/>
            <ac:spMkLst>
              <pc:docMk/>
              <pc:sldMasterMk cId="526897659" sldId="2147483723"/>
              <pc:sldLayoutMk cId="2649903713" sldId="214748373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8:31.849" v="103" actId="790"/>
            <ac:spMkLst>
              <pc:docMk/>
              <pc:sldMasterMk cId="526897659" sldId="2147483723"/>
              <pc:sldLayoutMk cId="2649903713" sldId="214748373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8:31.849" v="103" actId="790"/>
            <ac:spMkLst>
              <pc:docMk/>
              <pc:sldMasterMk cId="526897659" sldId="2147483723"/>
              <pc:sldLayoutMk cId="2649903713" sldId="214748373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8:31.849" v="103" actId="790"/>
            <ac:spMkLst>
              <pc:docMk/>
              <pc:sldMasterMk cId="526897659" sldId="2147483723"/>
              <pc:sldLayoutMk cId="2649903713" sldId="214748373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8:08:35.381" v="104" actId="790"/>
          <pc:sldLayoutMkLst>
            <pc:docMk/>
            <pc:sldMasterMk cId="526897659" sldId="2147483723"/>
            <pc:sldLayoutMk cId="2344545944" sldId="2147483740"/>
          </pc:sldLayoutMkLst>
          <pc:spChg chg="mod">
            <ac:chgData name="Fake Test User" userId="SID-0" providerId="Test" clId="FakeClientId" dt="2021-09-09T08:08:35.381" v="104" actId="790"/>
            <ac:spMkLst>
              <pc:docMk/>
              <pc:sldMasterMk cId="526897659" sldId="2147483723"/>
              <pc:sldLayoutMk cId="2344545944" sldId="214748374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8:08:35.381" v="104" actId="790"/>
            <ac:spMkLst>
              <pc:docMk/>
              <pc:sldMasterMk cId="526897659" sldId="2147483723"/>
              <pc:sldLayoutMk cId="2344545944" sldId="214748374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8:08:35.381" v="104" actId="790"/>
            <ac:spMkLst>
              <pc:docMk/>
              <pc:sldMasterMk cId="526897659" sldId="2147483723"/>
              <pc:sldLayoutMk cId="2344545944" sldId="214748374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8:08:35.381" v="104" actId="790"/>
            <ac:spMkLst>
              <pc:docMk/>
              <pc:sldMasterMk cId="526897659" sldId="2147483723"/>
              <pc:sldLayoutMk cId="2344545944" sldId="214748374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8:08:35.381" v="104" actId="790"/>
            <ac:spMkLst>
              <pc:docMk/>
              <pc:sldMasterMk cId="526897659" sldId="2147483723"/>
              <pc:sldLayoutMk cId="2344545944" sldId="2147483740"/>
              <ac:spMk id="6" creationId="{00000000-0000-0000-0000-000000000000}"/>
            </ac:spMkLst>
          </pc:spChg>
        </pc:sldLayoutChg>
      </pc:sldMasterChg>
    </pc:docChg>
  </pc:docChgLst>
</pc:chgInfo>
</file>

<file path=ppt/charts/_rels/chart11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.xlsx" Id="rId3" /><Relationship Type="http://schemas.microsoft.com/office/2011/relationships/chartColorStyle" Target="/ppt/charts/colors1.xml" Id="rId2" /><Relationship Type="http://schemas.microsoft.com/office/2011/relationships/chartStyle" Target="/ppt/charts/style1.xml" Id="rId1" /></Relationships>
</file>

<file path=ppt/charts/_rels/chart23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13.xlsx" Id="rId3" /><Relationship Type="http://schemas.microsoft.com/office/2011/relationships/chartColorStyle" Target="/ppt/charts/colors23.xml" Id="rId2" /><Relationship Type="http://schemas.microsoft.com/office/2011/relationships/chartStyle" Target="/ppt/charts/style23.xml" Id="rId1" /></Relationships>
</file>

<file path=ppt/charts/_rels/chart32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22.xlsx" Id="rId3" /><Relationship Type="http://schemas.microsoft.com/office/2011/relationships/chartColorStyle" Target="/ppt/charts/colors32.xml" Id="rId2" /><Relationship Type="http://schemas.microsoft.com/office/2011/relationships/chartStyle" Target="/ppt/charts/style32.xml" Id="rId1" /></Relationships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Sari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t-EE" sz="1197" b="0" i="0" u="none" strike="noStrike" kern="1200" baseline="0" noProof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H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Kategooria 1</c:v>
                </c:pt>
                <c:pt idx="1">
                  <c:v>Kategooria 2</c:v>
                </c:pt>
                <c:pt idx="2">
                  <c:v>Kategooria 3</c:v>
                </c:pt>
                <c:pt idx="3">
                  <c:v>Kategooria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F3-4EF3-8C1C-48CEE42DB6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Sari 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t-EE" sz="1197" b="0" i="0" u="none" strike="noStrike" kern="1200" baseline="0" noProof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H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Kategooria 1</c:v>
                </c:pt>
                <c:pt idx="1">
                  <c:v>Kategooria 2</c:v>
                </c:pt>
                <c:pt idx="2">
                  <c:v>Kategooria 3</c:v>
                </c:pt>
                <c:pt idx="3">
                  <c:v>Kategooria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F3-4EF3-8C1C-48CEE42DB6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Sari 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tint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tint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t-EE" sz="1197" b="0" i="0" u="none" strike="noStrike" kern="1200" baseline="0" noProof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H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Kategooria 1</c:v>
                </c:pt>
                <c:pt idx="1">
                  <c:v>Kategooria 2</c:v>
                </c:pt>
                <c:pt idx="2">
                  <c:v>Kategooria 3</c:v>
                </c:pt>
                <c:pt idx="3">
                  <c:v>Kategooria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F3-4EF3-8C1C-48CEE42DB6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44385544"/>
        <c:axId val="244385936"/>
      </c:barChart>
      <c:catAx>
        <c:axId val="24438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t-EE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HK"/>
          </a:p>
        </c:txPr>
        <c:crossAx val="244385936"/>
        <c:crosses val="autoZero"/>
        <c:auto val="1"/>
        <c:lblAlgn val="ctr"/>
        <c:lblOffset val="100"/>
        <c:noMultiLvlLbl val="0"/>
      </c:catAx>
      <c:valAx>
        <c:axId val="2443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t-EE" sz="1197" b="1" i="0" u="none" strike="noStrike" kern="1200" cap="all" baseline="0" noProof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H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t-EE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HK"/>
          </a:p>
        </c:txPr>
        <c:crossAx val="24438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t-EE" sz="1197" b="0" i="0" u="none" strike="noStrike" kern="1200" baseline="0" noProof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zh-H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lang="et-EE" noProof="0"/>
      </a:pPr>
      <a:endParaRPr lang="zh-HK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Esimene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1. katse</c:v>
                </c:pt>
                <c:pt idx="1">
                  <c:v>2. katse</c:v>
                </c:pt>
                <c:pt idx="2">
                  <c:v>3. katse</c:v>
                </c:pt>
                <c:pt idx="3">
                  <c:v>4. katse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44-43DF-B855-B5591A34E2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Teine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1. katse</c:v>
                </c:pt>
                <c:pt idx="1">
                  <c:v>2. katse</c:v>
                </c:pt>
                <c:pt idx="2">
                  <c:v>3. katse</c:v>
                </c:pt>
                <c:pt idx="3">
                  <c:v>4. katse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44-43DF-B855-B5591A34E2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Kolmas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1. katse</c:v>
                </c:pt>
                <c:pt idx="1">
                  <c:v>2. katse</c:v>
                </c:pt>
                <c:pt idx="2">
                  <c:v>3. katse</c:v>
                </c:pt>
                <c:pt idx="3">
                  <c:v>4. katse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44-43DF-B855-B5591A34E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8557520"/>
        <c:axId val="248557128"/>
      </c:lineChart>
      <c:valAx>
        <c:axId val="24855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t-EE" sz="1197" b="1" i="0" u="none" strike="noStrike" kern="1200" cap="all" baseline="0" noProof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H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t-EE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HK"/>
          </a:p>
        </c:txPr>
        <c:crossAx val="248557520"/>
        <c:crosses val="autoZero"/>
        <c:crossBetween val="between"/>
      </c:valAx>
      <c:catAx>
        <c:axId val="24855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t-EE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HK"/>
          </a:p>
        </c:txPr>
        <c:crossAx val="2485571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t-EE" sz="1197" b="0" i="0" u="none" strike="noStrike" kern="1200" baseline="0" noProof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zh-H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lang="et-EE" noProof="0"/>
      </a:pPr>
      <a:endParaRPr lang="zh-HK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Veerg1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7E-4F60-A8E5-02ACA5FA4CF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7E-4F60-A8E5-02ACA5FA4CF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7E-4F60-A8E5-02ACA5FA4CF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57E-4F60-A8E5-02ACA5FA4C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t-EE" sz="1197" b="0" i="0" u="none" strike="noStrike" kern="1200" baseline="0" noProof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H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Üksus 1</c:v>
                </c:pt>
                <c:pt idx="1">
                  <c:v>Üksus 2</c:v>
                </c:pt>
                <c:pt idx="2">
                  <c:v>Üksus 3</c:v>
                </c:pt>
                <c:pt idx="3">
                  <c:v>Üksus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7E-4F60-A8E5-02ACA5FA4C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t-EE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H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t-EE" noProof="0"/>
      </a:pPr>
      <a:endParaRPr lang="zh-H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3B5884D6-3BB1-4C7A-9958-3549A252B586}" type="doc">
      <dgm:prSet loTypeId="urn:microsoft.com/office/officeart/2005/8/layout/hProcess7" loCatId="process" qsTypeId="urn:microsoft.com/office/officeart/2005/8/quickstyle/simple5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CBB4726E-AC91-486A-9831-3C73E5C3A40D}">
      <dgm:prSet phldrT="[Text]"/>
      <dgm:spPr/>
      <dgm:t>
        <a:bodyPr rtlCol="0"/>
        <a:lstStyle/>
        <a:p>
          <a:pPr rtl="0"/>
          <a:r>
            <a:rPr lang="et-EE" noProof="0" dirty="0"/>
            <a:t>Üksus</a:t>
          </a:r>
        </a:p>
      </dgm:t>
    </dgm:pt>
    <dgm:pt modelId="{4D6F7DE9-F890-465D-896D-EB7F06F3FCA4}" type="parTrans" cxnId="{170C6B92-7B7F-4B14-9CA2-362E963776FB}">
      <dgm:prSet/>
      <dgm:spPr/>
      <dgm:t>
        <a:bodyPr rtlCol="0"/>
        <a:lstStyle/>
        <a:p>
          <a:pPr rtl="0"/>
          <a:endParaRPr lang="et-EE" noProof="0" dirty="0"/>
        </a:p>
      </dgm:t>
    </dgm:pt>
    <dgm:pt modelId="{FD6A68BD-479F-4AF1-B090-C85511CDCD40}" type="sibTrans" cxnId="{170C6B92-7B7F-4B14-9CA2-362E963776FB}">
      <dgm:prSet/>
      <dgm:spPr/>
      <dgm:t>
        <a:bodyPr rtlCol="0"/>
        <a:lstStyle/>
        <a:p>
          <a:pPr rtl="0"/>
          <a:endParaRPr lang="et-EE" noProof="0" dirty="0"/>
        </a:p>
      </dgm:t>
    </dgm:pt>
    <dgm:pt modelId="{97BF57BE-D03A-4AD9-86DC-75B69C13E876}">
      <dgm:prSet phldrT="[Text]"/>
      <dgm:spPr/>
      <dgm:t>
        <a:bodyPr rtlCol="0"/>
        <a:lstStyle/>
        <a:p>
          <a:pPr rtl="0"/>
          <a:r>
            <a:rPr lang="et-EE" noProof="0" dirty="0"/>
            <a:t>Tekst</a:t>
          </a:r>
        </a:p>
      </dgm:t>
    </dgm:pt>
    <dgm:pt modelId="{F42D08D6-D259-4940-8C5B-344DC55D290F}" type="parTrans" cxnId="{01FA4A28-9B9F-46B8-AF19-E6EBBA82716B}">
      <dgm:prSet/>
      <dgm:spPr/>
      <dgm:t>
        <a:bodyPr rtlCol="0"/>
        <a:lstStyle/>
        <a:p>
          <a:pPr rtl="0"/>
          <a:endParaRPr lang="et-EE" noProof="0" dirty="0"/>
        </a:p>
      </dgm:t>
    </dgm:pt>
    <dgm:pt modelId="{0BB7D230-6C36-4DE0-AA50-71E0A02BE01B}" type="sibTrans" cxnId="{01FA4A28-9B9F-46B8-AF19-E6EBBA82716B}">
      <dgm:prSet/>
      <dgm:spPr/>
      <dgm:t>
        <a:bodyPr rtlCol="0"/>
        <a:lstStyle/>
        <a:p>
          <a:pPr rtl="0"/>
          <a:endParaRPr lang="et-EE" noProof="0" dirty="0"/>
        </a:p>
      </dgm:t>
    </dgm:pt>
    <dgm:pt modelId="{79FA98B1-E03E-48AA-BF19-2A636D041FCD}">
      <dgm:prSet phldrT="[Text]"/>
      <dgm:spPr/>
      <dgm:t>
        <a:bodyPr rtlCol="0"/>
        <a:lstStyle/>
        <a:p>
          <a:pPr rtl="0"/>
          <a:r>
            <a:rPr lang="et-EE" noProof="0" dirty="0"/>
            <a:t>Üksus</a:t>
          </a:r>
        </a:p>
      </dgm:t>
    </dgm:pt>
    <dgm:pt modelId="{1384A03D-C4EF-41E0-96F4-155E3FFE8E39}" type="parTrans" cxnId="{8FB9F488-F6CA-4431-A695-02C7C260DF03}">
      <dgm:prSet/>
      <dgm:spPr/>
      <dgm:t>
        <a:bodyPr rtlCol="0"/>
        <a:lstStyle/>
        <a:p>
          <a:pPr rtl="0"/>
          <a:endParaRPr lang="et-EE" noProof="0" dirty="0"/>
        </a:p>
      </dgm:t>
    </dgm:pt>
    <dgm:pt modelId="{CF728D67-BDA2-40A0-A9E3-999DBAFB51FC}" type="sibTrans" cxnId="{8FB9F488-F6CA-4431-A695-02C7C260DF03}">
      <dgm:prSet/>
      <dgm:spPr/>
      <dgm:t>
        <a:bodyPr rtlCol="0"/>
        <a:lstStyle/>
        <a:p>
          <a:pPr rtl="0"/>
          <a:endParaRPr lang="et-EE" noProof="0" dirty="0"/>
        </a:p>
      </dgm:t>
    </dgm:pt>
    <dgm:pt modelId="{483E9BB6-2098-4EA1-BE95-6D2C33525E9A}">
      <dgm:prSet phldrT="[Text]"/>
      <dgm:spPr/>
      <dgm:t>
        <a:bodyPr rtlCol="0"/>
        <a:lstStyle/>
        <a:p>
          <a:pPr rtl="0"/>
          <a:r>
            <a:rPr lang="et-EE" noProof="0" dirty="0"/>
            <a:t>Tekst</a:t>
          </a:r>
        </a:p>
      </dgm:t>
    </dgm:pt>
    <dgm:pt modelId="{F48A9973-28C0-4A35-8C70-77B8077F41EA}" type="parTrans" cxnId="{021A4501-2B02-4B30-9097-0ECE013D372E}">
      <dgm:prSet/>
      <dgm:spPr/>
      <dgm:t>
        <a:bodyPr rtlCol="0"/>
        <a:lstStyle/>
        <a:p>
          <a:pPr rtl="0"/>
          <a:endParaRPr lang="et-EE" noProof="0" dirty="0"/>
        </a:p>
      </dgm:t>
    </dgm:pt>
    <dgm:pt modelId="{442E10EF-3A01-4108-80E7-42DCB5F914EE}" type="sibTrans" cxnId="{021A4501-2B02-4B30-9097-0ECE013D372E}">
      <dgm:prSet/>
      <dgm:spPr/>
      <dgm:t>
        <a:bodyPr rtlCol="0"/>
        <a:lstStyle/>
        <a:p>
          <a:pPr rtl="0"/>
          <a:endParaRPr lang="et-EE" noProof="0" dirty="0"/>
        </a:p>
      </dgm:t>
    </dgm:pt>
    <dgm:pt modelId="{7C96374A-BB1C-498B-A862-B1C8CE248781}">
      <dgm:prSet phldrT="[Text]"/>
      <dgm:spPr/>
      <dgm:t>
        <a:bodyPr rtlCol="0"/>
        <a:lstStyle/>
        <a:p>
          <a:pPr rtl="0"/>
          <a:r>
            <a:rPr lang="et-EE" noProof="0" dirty="0"/>
            <a:t>Üksus</a:t>
          </a:r>
        </a:p>
      </dgm:t>
    </dgm:pt>
    <dgm:pt modelId="{04456B23-BD8D-4AFC-A79C-8B8E89F24B5C}" type="parTrans" cxnId="{F727B982-8474-48EF-B46E-F3A747A0BC5C}">
      <dgm:prSet/>
      <dgm:spPr/>
      <dgm:t>
        <a:bodyPr rtlCol="0"/>
        <a:lstStyle/>
        <a:p>
          <a:pPr rtl="0"/>
          <a:endParaRPr lang="et-EE" noProof="0" dirty="0"/>
        </a:p>
      </dgm:t>
    </dgm:pt>
    <dgm:pt modelId="{0768D594-6F2A-430C-9F9D-004BD3769FF0}" type="sibTrans" cxnId="{F727B982-8474-48EF-B46E-F3A747A0BC5C}">
      <dgm:prSet/>
      <dgm:spPr/>
      <dgm:t>
        <a:bodyPr rtlCol="0"/>
        <a:lstStyle/>
        <a:p>
          <a:pPr rtl="0"/>
          <a:endParaRPr lang="et-EE" noProof="0" dirty="0"/>
        </a:p>
      </dgm:t>
    </dgm:pt>
    <dgm:pt modelId="{DF709940-0038-47A4-B2C5-5158E0AB11E3}">
      <dgm:prSet phldrT="[Text]"/>
      <dgm:spPr/>
      <dgm:t>
        <a:bodyPr rtlCol="0"/>
        <a:lstStyle/>
        <a:p>
          <a:pPr rtl="0"/>
          <a:r>
            <a:rPr lang="et-EE" noProof="0" dirty="0"/>
            <a:t>Tekst</a:t>
          </a:r>
        </a:p>
      </dgm:t>
    </dgm:pt>
    <dgm:pt modelId="{414F2A37-5820-4CD0-AC35-177E20A7A1CC}" type="parTrans" cxnId="{C914FB38-DF1E-4F4E-826B-5E0AF62502F9}">
      <dgm:prSet/>
      <dgm:spPr/>
      <dgm:t>
        <a:bodyPr rtlCol="0"/>
        <a:lstStyle/>
        <a:p>
          <a:pPr rtl="0"/>
          <a:endParaRPr lang="et-EE" noProof="0" dirty="0"/>
        </a:p>
      </dgm:t>
    </dgm:pt>
    <dgm:pt modelId="{87297EC5-70A7-45B5-970E-CAE982770F81}" type="sibTrans" cxnId="{C914FB38-DF1E-4F4E-826B-5E0AF62502F9}">
      <dgm:prSet/>
      <dgm:spPr/>
      <dgm:t>
        <a:bodyPr rtlCol="0"/>
        <a:lstStyle/>
        <a:p>
          <a:pPr rtl="0"/>
          <a:endParaRPr lang="et-EE" noProof="0" dirty="0"/>
        </a:p>
      </dgm:t>
    </dgm:pt>
    <dgm:pt modelId="{242E3341-A476-421B-8FAD-8F480FA2A80E}">
      <dgm:prSet phldrT="[Text]"/>
      <dgm:spPr/>
      <dgm:t>
        <a:bodyPr rtlCol="0"/>
        <a:lstStyle/>
        <a:p>
          <a:pPr rtl="0"/>
          <a:r>
            <a:rPr lang="et-EE" noProof="0" dirty="0"/>
            <a:t>Üksus</a:t>
          </a:r>
        </a:p>
      </dgm:t>
    </dgm:pt>
    <dgm:pt modelId="{D9EE479C-65E1-4D7B-83CD-4A907C8A675C}" type="parTrans" cxnId="{D83A8DCF-83A0-45A9-A956-F3C96B54427C}">
      <dgm:prSet/>
      <dgm:spPr/>
      <dgm:t>
        <a:bodyPr rtlCol="0"/>
        <a:lstStyle/>
        <a:p>
          <a:pPr rtl="0"/>
          <a:endParaRPr lang="et-EE" noProof="0" dirty="0"/>
        </a:p>
      </dgm:t>
    </dgm:pt>
    <dgm:pt modelId="{BAD25D22-F953-4DD8-B268-088B3F9A20C1}" type="sibTrans" cxnId="{D83A8DCF-83A0-45A9-A956-F3C96B54427C}">
      <dgm:prSet/>
      <dgm:spPr/>
      <dgm:t>
        <a:bodyPr rtlCol="0"/>
        <a:lstStyle/>
        <a:p>
          <a:pPr rtl="0"/>
          <a:endParaRPr lang="et-EE" noProof="0" dirty="0"/>
        </a:p>
      </dgm:t>
    </dgm:pt>
    <dgm:pt modelId="{FC570A8E-CEE4-43E8-84BB-9A7529349B5E}">
      <dgm:prSet phldrT="[Text]"/>
      <dgm:spPr/>
      <dgm:t>
        <a:bodyPr rtlCol="0"/>
        <a:lstStyle/>
        <a:p>
          <a:pPr rtl="0"/>
          <a:r>
            <a:rPr lang="et-EE" noProof="0" dirty="0"/>
            <a:t>Tekst</a:t>
          </a:r>
        </a:p>
      </dgm:t>
    </dgm:pt>
    <dgm:pt modelId="{BF865601-7A54-42F5-8595-E528056EC20A}" type="parTrans" cxnId="{6ECCC40D-498C-485F-98EA-C57AB0E69596}">
      <dgm:prSet/>
      <dgm:spPr/>
      <dgm:t>
        <a:bodyPr rtlCol="0"/>
        <a:lstStyle/>
        <a:p>
          <a:pPr rtl="0"/>
          <a:endParaRPr lang="et-EE" noProof="0" dirty="0"/>
        </a:p>
      </dgm:t>
    </dgm:pt>
    <dgm:pt modelId="{E4A8F694-FE93-4996-A0C3-D671E5ECEEEA}" type="sibTrans" cxnId="{6ECCC40D-498C-485F-98EA-C57AB0E69596}">
      <dgm:prSet/>
      <dgm:spPr/>
      <dgm:t>
        <a:bodyPr rtlCol="0"/>
        <a:lstStyle/>
        <a:p>
          <a:pPr rtl="0"/>
          <a:endParaRPr lang="et-EE" noProof="0" dirty="0"/>
        </a:p>
      </dgm:t>
    </dgm:pt>
    <dgm:pt modelId="{B617CC86-A9B2-45C7-80F0-437B13FFBD41}">
      <dgm:prSet phldrT="[Text]"/>
      <dgm:spPr/>
      <dgm:t>
        <a:bodyPr rtlCol="0"/>
        <a:lstStyle/>
        <a:p>
          <a:pPr rtl="0"/>
          <a:r>
            <a:rPr lang="et-EE" noProof="0" dirty="0"/>
            <a:t>Üksus</a:t>
          </a:r>
        </a:p>
      </dgm:t>
    </dgm:pt>
    <dgm:pt modelId="{D5FDD172-A783-4C84-A056-C1A465C2D30D}" type="parTrans" cxnId="{EE7C2B3C-F6F6-4807-A76F-4134B5D897EC}">
      <dgm:prSet/>
      <dgm:spPr/>
      <dgm:t>
        <a:bodyPr rtlCol="0"/>
        <a:lstStyle/>
        <a:p>
          <a:pPr rtl="0"/>
          <a:endParaRPr lang="et-EE" noProof="0" dirty="0"/>
        </a:p>
      </dgm:t>
    </dgm:pt>
    <dgm:pt modelId="{F1F0BE42-6FA7-4881-96D2-75FA7C85581E}" type="sibTrans" cxnId="{EE7C2B3C-F6F6-4807-A76F-4134B5D897EC}">
      <dgm:prSet/>
      <dgm:spPr/>
      <dgm:t>
        <a:bodyPr rtlCol="0"/>
        <a:lstStyle/>
        <a:p>
          <a:pPr rtl="0"/>
          <a:endParaRPr lang="et-EE" noProof="0" dirty="0"/>
        </a:p>
      </dgm:t>
    </dgm:pt>
    <dgm:pt modelId="{C80B5D68-33D0-44B8-A326-6783BCBDE615}">
      <dgm:prSet phldrT="[Text]"/>
      <dgm:spPr/>
      <dgm:t>
        <a:bodyPr rtlCol="0"/>
        <a:lstStyle/>
        <a:p>
          <a:pPr rtl="0"/>
          <a:r>
            <a:rPr lang="et-EE" noProof="0" dirty="0"/>
            <a:t>Tekst</a:t>
          </a:r>
        </a:p>
      </dgm:t>
    </dgm:pt>
    <dgm:pt modelId="{83FA8EC8-1258-4DD3-8EB6-8F93B5D0F616}" type="parTrans" cxnId="{A7A9075F-02FA-48C0-BBF8-89ED076634B4}">
      <dgm:prSet/>
      <dgm:spPr/>
      <dgm:t>
        <a:bodyPr rtlCol="0"/>
        <a:lstStyle/>
        <a:p>
          <a:pPr rtl="0"/>
          <a:endParaRPr lang="et-EE" noProof="0" dirty="0"/>
        </a:p>
      </dgm:t>
    </dgm:pt>
    <dgm:pt modelId="{AB866728-2E92-4FCC-AF08-94F0A386C6ED}" type="sibTrans" cxnId="{A7A9075F-02FA-48C0-BBF8-89ED076634B4}">
      <dgm:prSet/>
      <dgm:spPr/>
      <dgm:t>
        <a:bodyPr rtlCol="0"/>
        <a:lstStyle/>
        <a:p>
          <a:pPr rtl="0"/>
          <a:endParaRPr lang="et-EE" noProof="0" dirty="0"/>
        </a:p>
      </dgm:t>
    </dgm:pt>
    <dgm:pt modelId="{E36243BA-743F-4042-AD08-F23C42D17CD2}" type="pres">
      <dgm:prSet presAssocID="{3B5884D6-3BB1-4C7A-9958-3549A252B586}" presName="Name0" presStyleCnt="0">
        <dgm:presLayoutVars>
          <dgm:dir/>
          <dgm:animLvl val="lvl"/>
          <dgm:resizeHandles val="exact"/>
        </dgm:presLayoutVars>
      </dgm:prSet>
      <dgm:spPr/>
    </dgm:pt>
    <dgm:pt modelId="{767AE51B-ECBF-4DDE-B3D5-81BBAEDD071E}" type="pres">
      <dgm:prSet presAssocID="{CBB4726E-AC91-486A-9831-3C73E5C3A40D}" presName="compositeNode" presStyleCnt="0">
        <dgm:presLayoutVars>
          <dgm:bulletEnabled val="1"/>
        </dgm:presLayoutVars>
      </dgm:prSet>
      <dgm:spPr/>
    </dgm:pt>
    <dgm:pt modelId="{B6FCD7B7-199F-44A3-B6BF-5E3FACA6C604}" type="pres">
      <dgm:prSet presAssocID="{CBB4726E-AC91-486A-9831-3C73E5C3A40D}" presName="bgRect" presStyleLbl="node1" presStyleIdx="0" presStyleCnt="5"/>
      <dgm:spPr/>
    </dgm:pt>
    <dgm:pt modelId="{B03DAC02-8446-4C35-BF4A-FCA8CE02D6BA}" type="pres">
      <dgm:prSet presAssocID="{CBB4726E-AC91-486A-9831-3C73E5C3A40D}" presName="parentNode" presStyleLbl="node1" presStyleIdx="0" presStyleCnt="5">
        <dgm:presLayoutVars>
          <dgm:chMax val="0"/>
          <dgm:bulletEnabled val="1"/>
        </dgm:presLayoutVars>
      </dgm:prSet>
      <dgm:spPr/>
    </dgm:pt>
    <dgm:pt modelId="{586ABF2D-8623-413E-8ED0-11EDC83194A9}" type="pres">
      <dgm:prSet presAssocID="{CBB4726E-AC91-486A-9831-3C73E5C3A40D}" presName="childNode" presStyleLbl="node1" presStyleIdx="0" presStyleCnt="5">
        <dgm:presLayoutVars>
          <dgm:bulletEnabled val="1"/>
        </dgm:presLayoutVars>
      </dgm:prSet>
      <dgm:spPr/>
    </dgm:pt>
    <dgm:pt modelId="{23BAEE65-D0C8-405C-96A7-A3DF995A65A0}" type="pres">
      <dgm:prSet presAssocID="{FD6A68BD-479F-4AF1-B090-C85511CDCD40}" presName="hSp" presStyleCnt="0"/>
      <dgm:spPr/>
    </dgm:pt>
    <dgm:pt modelId="{B4BF9838-FEBF-4A3A-8857-BA7C63058D08}" type="pres">
      <dgm:prSet presAssocID="{FD6A68BD-479F-4AF1-B090-C85511CDCD40}" presName="vProcSp" presStyleCnt="0"/>
      <dgm:spPr/>
    </dgm:pt>
    <dgm:pt modelId="{07C06DFE-5B72-4088-85FE-D5299A57753E}" type="pres">
      <dgm:prSet presAssocID="{FD6A68BD-479F-4AF1-B090-C85511CDCD40}" presName="vSp1" presStyleCnt="0"/>
      <dgm:spPr/>
    </dgm:pt>
    <dgm:pt modelId="{575D6E97-7D1F-4E7F-8320-35996600DDD6}" type="pres">
      <dgm:prSet presAssocID="{FD6A68BD-479F-4AF1-B090-C85511CDCD40}" presName="simulatedConn" presStyleLbl="solidFgAcc1" presStyleIdx="0" presStyleCnt="4"/>
      <dgm:spPr/>
    </dgm:pt>
    <dgm:pt modelId="{BC4BBC8C-81E7-4782-86BA-E8BB4BDC4936}" type="pres">
      <dgm:prSet presAssocID="{FD6A68BD-479F-4AF1-B090-C85511CDCD40}" presName="vSp2" presStyleCnt="0"/>
      <dgm:spPr/>
    </dgm:pt>
    <dgm:pt modelId="{3F6F0940-D586-4300-947F-95EBD619E35D}" type="pres">
      <dgm:prSet presAssocID="{FD6A68BD-479F-4AF1-B090-C85511CDCD40}" presName="sibTrans" presStyleCnt="0"/>
      <dgm:spPr/>
    </dgm:pt>
    <dgm:pt modelId="{1D3B1CD7-C916-43CB-85BE-53AF7C9D3A97}" type="pres">
      <dgm:prSet presAssocID="{79FA98B1-E03E-48AA-BF19-2A636D041FCD}" presName="compositeNode" presStyleCnt="0">
        <dgm:presLayoutVars>
          <dgm:bulletEnabled val="1"/>
        </dgm:presLayoutVars>
      </dgm:prSet>
      <dgm:spPr/>
    </dgm:pt>
    <dgm:pt modelId="{65CAE1A9-4C5D-44E8-B2ED-F097165FA6E4}" type="pres">
      <dgm:prSet presAssocID="{79FA98B1-E03E-48AA-BF19-2A636D041FCD}" presName="bgRect" presStyleLbl="node1" presStyleIdx="1" presStyleCnt="5"/>
      <dgm:spPr/>
    </dgm:pt>
    <dgm:pt modelId="{095627DB-6AC8-4EEE-8BCF-3B8BF11845B2}" type="pres">
      <dgm:prSet presAssocID="{79FA98B1-E03E-48AA-BF19-2A636D041FCD}" presName="parentNode" presStyleLbl="node1" presStyleIdx="1" presStyleCnt="5">
        <dgm:presLayoutVars>
          <dgm:chMax val="0"/>
          <dgm:bulletEnabled val="1"/>
        </dgm:presLayoutVars>
      </dgm:prSet>
      <dgm:spPr/>
    </dgm:pt>
    <dgm:pt modelId="{4F74D6F0-9C4F-466B-BCFF-5DE26B1648F7}" type="pres">
      <dgm:prSet presAssocID="{79FA98B1-E03E-48AA-BF19-2A636D041FCD}" presName="childNode" presStyleLbl="node1" presStyleIdx="1" presStyleCnt="5">
        <dgm:presLayoutVars>
          <dgm:bulletEnabled val="1"/>
        </dgm:presLayoutVars>
      </dgm:prSet>
      <dgm:spPr/>
    </dgm:pt>
    <dgm:pt modelId="{DF98642D-BFDF-47D6-9CCF-C6B53445CFB6}" type="pres">
      <dgm:prSet presAssocID="{CF728D67-BDA2-40A0-A9E3-999DBAFB51FC}" presName="hSp" presStyleCnt="0"/>
      <dgm:spPr/>
    </dgm:pt>
    <dgm:pt modelId="{651A902E-E4EF-4BE5-A3EB-7EC7114520D7}" type="pres">
      <dgm:prSet presAssocID="{CF728D67-BDA2-40A0-A9E3-999DBAFB51FC}" presName="vProcSp" presStyleCnt="0"/>
      <dgm:spPr/>
    </dgm:pt>
    <dgm:pt modelId="{7387DD2D-2D87-48D4-8833-09359ACD6409}" type="pres">
      <dgm:prSet presAssocID="{CF728D67-BDA2-40A0-A9E3-999DBAFB51FC}" presName="vSp1" presStyleCnt="0"/>
      <dgm:spPr/>
    </dgm:pt>
    <dgm:pt modelId="{A4A3366A-C914-4596-BD30-55F951F84C58}" type="pres">
      <dgm:prSet presAssocID="{CF728D67-BDA2-40A0-A9E3-999DBAFB51FC}" presName="simulatedConn" presStyleLbl="solidFgAcc1" presStyleIdx="1" presStyleCnt="4"/>
      <dgm:spPr/>
    </dgm:pt>
    <dgm:pt modelId="{66FD636E-7EE3-4F9C-A439-0D87FCF962A9}" type="pres">
      <dgm:prSet presAssocID="{CF728D67-BDA2-40A0-A9E3-999DBAFB51FC}" presName="vSp2" presStyleCnt="0"/>
      <dgm:spPr/>
    </dgm:pt>
    <dgm:pt modelId="{774B3F2C-7DDC-4E76-BAFA-DFE75048E6B9}" type="pres">
      <dgm:prSet presAssocID="{CF728D67-BDA2-40A0-A9E3-999DBAFB51FC}" presName="sibTrans" presStyleCnt="0"/>
      <dgm:spPr/>
    </dgm:pt>
    <dgm:pt modelId="{3543DFED-309D-4086-AF02-D6218F5356C2}" type="pres">
      <dgm:prSet presAssocID="{7C96374A-BB1C-498B-A862-B1C8CE248781}" presName="compositeNode" presStyleCnt="0">
        <dgm:presLayoutVars>
          <dgm:bulletEnabled val="1"/>
        </dgm:presLayoutVars>
      </dgm:prSet>
      <dgm:spPr/>
    </dgm:pt>
    <dgm:pt modelId="{9C17B0C7-EFC7-477F-8080-909280801ED3}" type="pres">
      <dgm:prSet presAssocID="{7C96374A-BB1C-498B-A862-B1C8CE248781}" presName="bgRect" presStyleLbl="node1" presStyleIdx="2" presStyleCnt="5"/>
      <dgm:spPr/>
    </dgm:pt>
    <dgm:pt modelId="{10A5F8B1-5BAC-47A3-9AB5-B9C79C2450BC}" type="pres">
      <dgm:prSet presAssocID="{7C96374A-BB1C-498B-A862-B1C8CE248781}" presName="parentNode" presStyleLbl="node1" presStyleIdx="2" presStyleCnt="5">
        <dgm:presLayoutVars>
          <dgm:chMax val="0"/>
          <dgm:bulletEnabled val="1"/>
        </dgm:presLayoutVars>
      </dgm:prSet>
      <dgm:spPr/>
    </dgm:pt>
    <dgm:pt modelId="{78C60AE9-8046-4121-9399-60884B5D2F50}" type="pres">
      <dgm:prSet presAssocID="{7C96374A-BB1C-498B-A862-B1C8CE248781}" presName="childNode" presStyleLbl="node1" presStyleIdx="2" presStyleCnt="5">
        <dgm:presLayoutVars>
          <dgm:bulletEnabled val="1"/>
        </dgm:presLayoutVars>
      </dgm:prSet>
      <dgm:spPr/>
    </dgm:pt>
    <dgm:pt modelId="{5FD7878D-B160-4C2C-98D3-A616FDAA9EA7}" type="pres">
      <dgm:prSet presAssocID="{0768D594-6F2A-430C-9F9D-004BD3769FF0}" presName="hSp" presStyleCnt="0"/>
      <dgm:spPr/>
    </dgm:pt>
    <dgm:pt modelId="{A3BE3DDB-758D-4FD9-9BAE-E302A48FAEF1}" type="pres">
      <dgm:prSet presAssocID="{0768D594-6F2A-430C-9F9D-004BD3769FF0}" presName="vProcSp" presStyleCnt="0"/>
      <dgm:spPr/>
    </dgm:pt>
    <dgm:pt modelId="{36D2CEF4-8F41-4315-B94C-A4280E7F9903}" type="pres">
      <dgm:prSet presAssocID="{0768D594-6F2A-430C-9F9D-004BD3769FF0}" presName="vSp1" presStyleCnt="0"/>
      <dgm:spPr/>
    </dgm:pt>
    <dgm:pt modelId="{ED9207CD-B51E-492C-9B07-F1B5D103B657}" type="pres">
      <dgm:prSet presAssocID="{0768D594-6F2A-430C-9F9D-004BD3769FF0}" presName="simulatedConn" presStyleLbl="solidFgAcc1" presStyleIdx="2" presStyleCnt="4"/>
      <dgm:spPr/>
    </dgm:pt>
    <dgm:pt modelId="{5F05A89D-43B2-448E-BA78-F02B07204FC6}" type="pres">
      <dgm:prSet presAssocID="{0768D594-6F2A-430C-9F9D-004BD3769FF0}" presName="vSp2" presStyleCnt="0"/>
      <dgm:spPr/>
    </dgm:pt>
    <dgm:pt modelId="{5765922A-FA4C-4968-9253-8D89CAC111F8}" type="pres">
      <dgm:prSet presAssocID="{0768D594-6F2A-430C-9F9D-004BD3769FF0}" presName="sibTrans" presStyleCnt="0"/>
      <dgm:spPr/>
    </dgm:pt>
    <dgm:pt modelId="{186BEA57-4D7E-4785-90E7-B091A8619184}" type="pres">
      <dgm:prSet presAssocID="{242E3341-A476-421B-8FAD-8F480FA2A80E}" presName="compositeNode" presStyleCnt="0">
        <dgm:presLayoutVars>
          <dgm:bulletEnabled val="1"/>
        </dgm:presLayoutVars>
      </dgm:prSet>
      <dgm:spPr/>
    </dgm:pt>
    <dgm:pt modelId="{58C317E8-1F04-49C0-9B07-F9D479104094}" type="pres">
      <dgm:prSet presAssocID="{242E3341-A476-421B-8FAD-8F480FA2A80E}" presName="bgRect" presStyleLbl="node1" presStyleIdx="3" presStyleCnt="5"/>
      <dgm:spPr/>
    </dgm:pt>
    <dgm:pt modelId="{A87B0397-91A9-4FDA-832A-887538E3E39A}" type="pres">
      <dgm:prSet presAssocID="{242E3341-A476-421B-8FAD-8F480FA2A80E}" presName="parentNode" presStyleLbl="node1" presStyleIdx="3" presStyleCnt="5">
        <dgm:presLayoutVars>
          <dgm:chMax val="0"/>
          <dgm:bulletEnabled val="1"/>
        </dgm:presLayoutVars>
      </dgm:prSet>
      <dgm:spPr/>
    </dgm:pt>
    <dgm:pt modelId="{03C543D7-1896-4C0F-8B6A-E6BFC5169822}" type="pres">
      <dgm:prSet presAssocID="{242E3341-A476-421B-8FAD-8F480FA2A80E}" presName="childNode" presStyleLbl="node1" presStyleIdx="3" presStyleCnt="5">
        <dgm:presLayoutVars>
          <dgm:bulletEnabled val="1"/>
        </dgm:presLayoutVars>
      </dgm:prSet>
      <dgm:spPr/>
    </dgm:pt>
    <dgm:pt modelId="{E6A2B839-0DDE-4D61-85D5-8C4947AAA033}" type="pres">
      <dgm:prSet presAssocID="{BAD25D22-F953-4DD8-B268-088B3F9A20C1}" presName="hSp" presStyleCnt="0"/>
      <dgm:spPr/>
    </dgm:pt>
    <dgm:pt modelId="{48099DDB-0894-440F-B47B-923E83552525}" type="pres">
      <dgm:prSet presAssocID="{BAD25D22-F953-4DD8-B268-088B3F9A20C1}" presName="vProcSp" presStyleCnt="0"/>
      <dgm:spPr/>
    </dgm:pt>
    <dgm:pt modelId="{B2A55F91-C4D7-4924-8F98-AC399F05DE9E}" type="pres">
      <dgm:prSet presAssocID="{BAD25D22-F953-4DD8-B268-088B3F9A20C1}" presName="vSp1" presStyleCnt="0"/>
      <dgm:spPr/>
    </dgm:pt>
    <dgm:pt modelId="{7C5CFA38-39E4-4CE8-AE0B-B032E79F1FF7}" type="pres">
      <dgm:prSet presAssocID="{BAD25D22-F953-4DD8-B268-088B3F9A20C1}" presName="simulatedConn" presStyleLbl="solidFgAcc1" presStyleIdx="3" presStyleCnt="4"/>
      <dgm:spPr/>
    </dgm:pt>
    <dgm:pt modelId="{CA6DFC88-288C-4A00-AA49-AC3625D6307C}" type="pres">
      <dgm:prSet presAssocID="{BAD25D22-F953-4DD8-B268-088B3F9A20C1}" presName="vSp2" presStyleCnt="0"/>
      <dgm:spPr/>
    </dgm:pt>
    <dgm:pt modelId="{373D78B9-6ADA-4E42-B643-3E7CFAD00380}" type="pres">
      <dgm:prSet presAssocID="{BAD25D22-F953-4DD8-B268-088B3F9A20C1}" presName="sibTrans" presStyleCnt="0"/>
      <dgm:spPr/>
    </dgm:pt>
    <dgm:pt modelId="{7884429D-D526-4F69-AB9D-C8989E38B63F}" type="pres">
      <dgm:prSet presAssocID="{B617CC86-A9B2-45C7-80F0-437B13FFBD41}" presName="compositeNode" presStyleCnt="0">
        <dgm:presLayoutVars>
          <dgm:bulletEnabled val="1"/>
        </dgm:presLayoutVars>
      </dgm:prSet>
      <dgm:spPr/>
    </dgm:pt>
    <dgm:pt modelId="{073EAD77-6DC4-4185-AF91-F0FC2408C2DE}" type="pres">
      <dgm:prSet presAssocID="{B617CC86-A9B2-45C7-80F0-437B13FFBD41}" presName="bgRect" presStyleLbl="node1" presStyleIdx="4" presStyleCnt="5"/>
      <dgm:spPr/>
    </dgm:pt>
    <dgm:pt modelId="{B09FDC9A-276E-40CD-84DD-1E2D82DD3AC7}" type="pres">
      <dgm:prSet presAssocID="{B617CC86-A9B2-45C7-80F0-437B13FFBD41}" presName="parentNode" presStyleLbl="node1" presStyleIdx="4" presStyleCnt="5">
        <dgm:presLayoutVars>
          <dgm:chMax val="0"/>
          <dgm:bulletEnabled val="1"/>
        </dgm:presLayoutVars>
      </dgm:prSet>
      <dgm:spPr/>
    </dgm:pt>
    <dgm:pt modelId="{F395DE95-9EB9-49BD-A06D-E6418CF83799}" type="pres">
      <dgm:prSet presAssocID="{B617CC86-A9B2-45C7-80F0-437B13FFBD41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021A4501-2B02-4B30-9097-0ECE013D372E}" srcId="{79FA98B1-E03E-48AA-BF19-2A636D041FCD}" destId="{483E9BB6-2098-4EA1-BE95-6D2C33525E9A}" srcOrd="0" destOrd="0" parTransId="{F48A9973-28C0-4A35-8C70-77B8077F41EA}" sibTransId="{442E10EF-3A01-4108-80E7-42DCB5F914EE}"/>
    <dgm:cxn modelId="{6ECCC40D-498C-485F-98EA-C57AB0E69596}" srcId="{242E3341-A476-421B-8FAD-8F480FA2A80E}" destId="{FC570A8E-CEE4-43E8-84BB-9A7529349B5E}" srcOrd="0" destOrd="0" parTransId="{BF865601-7A54-42F5-8595-E528056EC20A}" sibTransId="{E4A8F694-FE93-4996-A0C3-D671E5ECEEEA}"/>
    <dgm:cxn modelId="{08A7DC0D-E68E-4343-ADBE-44553446BEE9}" type="presOf" srcId="{B617CC86-A9B2-45C7-80F0-437B13FFBD41}" destId="{073EAD77-6DC4-4185-AF91-F0FC2408C2DE}" srcOrd="0" destOrd="0" presId="urn:microsoft.com/office/officeart/2005/8/layout/hProcess7"/>
    <dgm:cxn modelId="{28E79E0F-8CF7-48BE-81BA-154AB81A7754}" type="presOf" srcId="{3B5884D6-3BB1-4C7A-9958-3549A252B586}" destId="{E36243BA-743F-4042-AD08-F23C42D17CD2}" srcOrd="0" destOrd="0" presId="urn:microsoft.com/office/officeart/2005/8/layout/hProcess7"/>
    <dgm:cxn modelId="{0DD6E412-7329-4380-9239-C599A3AD34F7}" type="presOf" srcId="{C80B5D68-33D0-44B8-A326-6783BCBDE615}" destId="{F395DE95-9EB9-49BD-A06D-E6418CF83799}" srcOrd="0" destOrd="0" presId="urn:microsoft.com/office/officeart/2005/8/layout/hProcess7"/>
    <dgm:cxn modelId="{46C04C19-E108-4F0F-925F-24B3C8FD2DD9}" type="presOf" srcId="{79FA98B1-E03E-48AA-BF19-2A636D041FCD}" destId="{65CAE1A9-4C5D-44E8-B2ED-F097165FA6E4}" srcOrd="0" destOrd="0" presId="urn:microsoft.com/office/officeart/2005/8/layout/hProcess7"/>
    <dgm:cxn modelId="{01FA4A28-9B9F-46B8-AF19-E6EBBA82716B}" srcId="{CBB4726E-AC91-486A-9831-3C73E5C3A40D}" destId="{97BF57BE-D03A-4AD9-86DC-75B69C13E876}" srcOrd="0" destOrd="0" parTransId="{F42D08D6-D259-4940-8C5B-344DC55D290F}" sibTransId="{0BB7D230-6C36-4DE0-AA50-71E0A02BE01B}"/>
    <dgm:cxn modelId="{9E974636-B9C9-4587-A02D-FD7F6FF41793}" type="presOf" srcId="{7C96374A-BB1C-498B-A862-B1C8CE248781}" destId="{10A5F8B1-5BAC-47A3-9AB5-B9C79C2450BC}" srcOrd="1" destOrd="0" presId="urn:microsoft.com/office/officeart/2005/8/layout/hProcess7"/>
    <dgm:cxn modelId="{C914FB38-DF1E-4F4E-826B-5E0AF62502F9}" srcId="{7C96374A-BB1C-498B-A862-B1C8CE248781}" destId="{DF709940-0038-47A4-B2C5-5158E0AB11E3}" srcOrd="0" destOrd="0" parTransId="{414F2A37-5820-4CD0-AC35-177E20A7A1CC}" sibTransId="{87297EC5-70A7-45B5-970E-CAE982770F81}"/>
    <dgm:cxn modelId="{EE7C2B3C-F6F6-4807-A76F-4134B5D897EC}" srcId="{3B5884D6-3BB1-4C7A-9958-3549A252B586}" destId="{B617CC86-A9B2-45C7-80F0-437B13FFBD41}" srcOrd="4" destOrd="0" parTransId="{D5FDD172-A783-4C84-A056-C1A465C2D30D}" sibTransId="{F1F0BE42-6FA7-4881-96D2-75FA7C85581E}"/>
    <dgm:cxn modelId="{A681A75D-5662-4A56-A186-2768B17E1328}" type="presOf" srcId="{DF709940-0038-47A4-B2C5-5158E0AB11E3}" destId="{78C60AE9-8046-4121-9399-60884B5D2F50}" srcOrd="0" destOrd="0" presId="urn:microsoft.com/office/officeart/2005/8/layout/hProcess7"/>
    <dgm:cxn modelId="{A7A9075F-02FA-48C0-BBF8-89ED076634B4}" srcId="{B617CC86-A9B2-45C7-80F0-437B13FFBD41}" destId="{C80B5D68-33D0-44B8-A326-6783BCBDE615}" srcOrd="0" destOrd="0" parTransId="{83FA8EC8-1258-4DD3-8EB6-8F93B5D0F616}" sibTransId="{AB866728-2E92-4FCC-AF08-94F0A386C6ED}"/>
    <dgm:cxn modelId="{8DCE7165-8FD7-4088-9C9F-4F48E29725D7}" type="presOf" srcId="{242E3341-A476-421B-8FAD-8F480FA2A80E}" destId="{58C317E8-1F04-49C0-9B07-F9D479104094}" srcOrd="0" destOrd="0" presId="urn:microsoft.com/office/officeart/2005/8/layout/hProcess7"/>
    <dgm:cxn modelId="{D7776D6A-C7D0-4C4E-97BE-69BDE314D21B}" type="presOf" srcId="{FC570A8E-CEE4-43E8-84BB-9A7529349B5E}" destId="{03C543D7-1896-4C0F-8B6A-E6BFC5169822}" srcOrd="0" destOrd="0" presId="urn:microsoft.com/office/officeart/2005/8/layout/hProcess7"/>
    <dgm:cxn modelId="{34CCAB6D-1655-4B8C-8AB5-A7EA33E1DC46}" type="presOf" srcId="{CBB4726E-AC91-486A-9831-3C73E5C3A40D}" destId="{B6FCD7B7-199F-44A3-B6BF-5E3FACA6C604}" srcOrd="0" destOrd="0" presId="urn:microsoft.com/office/officeart/2005/8/layout/hProcess7"/>
    <dgm:cxn modelId="{6CB8C27E-6367-4D07-946D-EDC7C100A29D}" type="presOf" srcId="{7C96374A-BB1C-498B-A862-B1C8CE248781}" destId="{9C17B0C7-EFC7-477F-8080-909280801ED3}" srcOrd="0" destOrd="0" presId="urn:microsoft.com/office/officeart/2005/8/layout/hProcess7"/>
    <dgm:cxn modelId="{F727B982-8474-48EF-B46E-F3A747A0BC5C}" srcId="{3B5884D6-3BB1-4C7A-9958-3549A252B586}" destId="{7C96374A-BB1C-498B-A862-B1C8CE248781}" srcOrd="2" destOrd="0" parTransId="{04456B23-BD8D-4AFC-A79C-8B8E89F24B5C}" sibTransId="{0768D594-6F2A-430C-9F9D-004BD3769FF0}"/>
    <dgm:cxn modelId="{8FB9F488-F6CA-4431-A695-02C7C260DF03}" srcId="{3B5884D6-3BB1-4C7A-9958-3549A252B586}" destId="{79FA98B1-E03E-48AA-BF19-2A636D041FCD}" srcOrd="1" destOrd="0" parTransId="{1384A03D-C4EF-41E0-96F4-155E3FFE8E39}" sibTransId="{CF728D67-BDA2-40A0-A9E3-999DBAFB51FC}"/>
    <dgm:cxn modelId="{B905FA8E-369B-47F4-B712-8D42E1565880}" type="presOf" srcId="{B617CC86-A9B2-45C7-80F0-437B13FFBD41}" destId="{B09FDC9A-276E-40CD-84DD-1E2D82DD3AC7}" srcOrd="1" destOrd="0" presId="urn:microsoft.com/office/officeart/2005/8/layout/hProcess7"/>
    <dgm:cxn modelId="{170C6B92-7B7F-4B14-9CA2-362E963776FB}" srcId="{3B5884D6-3BB1-4C7A-9958-3549A252B586}" destId="{CBB4726E-AC91-486A-9831-3C73E5C3A40D}" srcOrd="0" destOrd="0" parTransId="{4D6F7DE9-F890-465D-896D-EB7F06F3FCA4}" sibTransId="{FD6A68BD-479F-4AF1-B090-C85511CDCD40}"/>
    <dgm:cxn modelId="{3A9D65A0-53D1-4E9E-972C-5CC4834D083C}" type="presOf" srcId="{483E9BB6-2098-4EA1-BE95-6D2C33525E9A}" destId="{4F74D6F0-9C4F-466B-BCFF-5DE26B1648F7}" srcOrd="0" destOrd="0" presId="urn:microsoft.com/office/officeart/2005/8/layout/hProcess7"/>
    <dgm:cxn modelId="{39F6C8AE-A43B-4D39-A1CD-0664AF98B11C}" type="presOf" srcId="{242E3341-A476-421B-8FAD-8F480FA2A80E}" destId="{A87B0397-91A9-4FDA-832A-887538E3E39A}" srcOrd="1" destOrd="0" presId="urn:microsoft.com/office/officeart/2005/8/layout/hProcess7"/>
    <dgm:cxn modelId="{7055D3C6-DC43-40D0-9D1B-CEBC8C9C588B}" type="presOf" srcId="{CBB4726E-AC91-486A-9831-3C73E5C3A40D}" destId="{B03DAC02-8446-4C35-BF4A-FCA8CE02D6BA}" srcOrd="1" destOrd="0" presId="urn:microsoft.com/office/officeart/2005/8/layout/hProcess7"/>
    <dgm:cxn modelId="{D83A8DCF-83A0-45A9-A956-F3C96B54427C}" srcId="{3B5884D6-3BB1-4C7A-9958-3549A252B586}" destId="{242E3341-A476-421B-8FAD-8F480FA2A80E}" srcOrd="3" destOrd="0" parTransId="{D9EE479C-65E1-4D7B-83CD-4A907C8A675C}" sibTransId="{BAD25D22-F953-4DD8-B268-088B3F9A20C1}"/>
    <dgm:cxn modelId="{FA8E0EE7-B44A-4940-878A-10E8EB9F1317}" type="presOf" srcId="{79FA98B1-E03E-48AA-BF19-2A636D041FCD}" destId="{095627DB-6AC8-4EEE-8BCF-3B8BF11845B2}" srcOrd="1" destOrd="0" presId="urn:microsoft.com/office/officeart/2005/8/layout/hProcess7"/>
    <dgm:cxn modelId="{B895EEEE-F597-4577-BDEA-0A17BB571DA3}" type="presOf" srcId="{97BF57BE-D03A-4AD9-86DC-75B69C13E876}" destId="{586ABF2D-8623-413E-8ED0-11EDC83194A9}" srcOrd="0" destOrd="0" presId="urn:microsoft.com/office/officeart/2005/8/layout/hProcess7"/>
    <dgm:cxn modelId="{DB0AD0CE-5517-48F1-8085-8935470B6A69}" type="presParOf" srcId="{E36243BA-743F-4042-AD08-F23C42D17CD2}" destId="{767AE51B-ECBF-4DDE-B3D5-81BBAEDD071E}" srcOrd="0" destOrd="0" presId="urn:microsoft.com/office/officeart/2005/8/layout/hProcess7"/>
    <dgm:cxn modelId="{1F1C9402-E25D-4A51-8FBF-C0AF3534160D}" type="presParOf" srcId="{767AE51B-ECBF-4DDE-B3D5-81BBAEDD071E}" destId="{B6FCD7B7-199F-44A3-B6BF-5E3FACA6C604}" srcOrd="0" destOrd="0" presId="urn:microsoft.com/office/officeart/2005/8/layout/hProcess7"/>
    <dgm:cxn modelId="{6B687FF3-7F22-47A8-B72E-0D7CD9E5AB21}" type="presParOf" srcId="{767AE51B-ECBF-4DDE-B3D5-81BBAEDD071E}" destId="{B03DAC02-8446-4C35-BF4A-FCA8CE02D6BA}" srcOrd="1" destOrd="0" presId="urn:microsoft.com/office/officeart/2005/8/layout/hProcess7"/>
    <dgm:cxn modelId="{AA5A9896-42D6-4A51-8C84-25340E2C68D1}" type="presParOf" srcId="{767AE51B-ECBF-4DDE-B3D5-81BBAEDD071E}" destId="{586ABF2D-8623-413E-8ED0-11EDC83194A9}" srcOrd="2" destOrd="0" presId="urn:microsoft.com/office/officeart/2005/8/layout/hProcess7"/>
    <dgm:cxn modelId="{94E95F92-9D86-450F-B294-2EA616A5EEA8}" type="presParOf" srcId="{E36243BA-743F-4042-AD08-F23C42D17CD2}" destId="{23BAEE65-D0C8-405C-96A7-A3DF995A65A0}" srcOrd="1" destOrd="0" presId="urn:microsoft.com/office/officeart/2005/8/layout/hProcess7"/>
    <dgm:cxn modelId="{A1C2C491-83C5-443D-9951-5AACC6D30316}" type="presParOf" srcId="{E36243BA-743F-4042-AD08-F23C42D17CD2}" destId="{B4BF9838-FEBF-4A3A-8857-BA7C63058D08}" srcOrd="2" destOrd="0" presId="urn:microsoft.com/office/officeart/2005/8/layout/hProcess7"/>
    <dgm:cxn modelId="{43D25A57-570C-46CB-8170-F823CFF747E2}" type="presParOf" srcId="{B4BF9838-FEBF-4A3A-8857-BA7C63058D08}" destId="{07C06DFE-5B72-4088-85FE-D5299A57753E}" srcOrd="0" destOrd="0" presId="urn:microsoft.com/office/officeart/2005/8/layout/hProcess7"/>
    <dgm:cxn modelId="{4526C91C-7881-4AF1-9402-FFF3F6A2694D}" type="presParOf" srcId="{B4BF9838-FEBF-4A3A-8857-BA7C63058D08}" destId="{575D6E97-7D1F-4E7F-8320-35996600DDD6}" srcOrd="1" destOrd="0" presId="urn:microsoft.com/office/officeart/2005/8/layout/hProcess7"/>
    <dgm:cxn modelId="{45699BD4-787B-4DBB-8D65-A218C6F202CD}" type="presParOf" srcId="{B4BF9838-FEBF-4A3A-8857-BA7C63058D08}" destId="{BC4BBC8C-81E7-4782-86BA-E8BB4BDC4936}" srcOrd="2" destOrd="0" presId="urn:microsoft.com/office/officeart/2005/8/layout/hProcess7"/>
    <dgm:cxn modelId="{AC07F86E-F3DD-4457-A132-D538403BF65B}" type="presParOf" srcId="{E36243BA-743F-4042-AD08-F23C42D17CD2}" destId="{3F6F0940-D586-4300-947F-95EBD619E35D}" srcOrd="3" destOrd="0" presId="urn:microsoft.com/office/officeart/2005/8/layout/hProcess7"/>
    <dgm:cxn modelId="{D93FA2EB-FCF5-4B12-AFA3-E4235D9193D6}" type="presParOf" srcId="{E36243BA-743F-4042-AD08-F23C42D17CD2}" destId="{1D3B1CD7-C916-43CB-85BE-53AF7C9D3A97}" srcOrd="4" destOrd="0" presId="urn:microsoft.com/office/officeart/2005/8/layout/hProcess7"/>
    <dgm:cxn modelId="{B08DC8BB-CC6B-4DF3-B5BC-99A896042422}" type="presParOf" srcId="{1D3B1CD7-C916-43CB-85BE-53AF7C9D3A97}" destId="{65CAE1A9-4C5D-44E8-B2ED-F097165FA6E4}" srcOrd="0" destOrd="0" presId="urn:microsoft.com/office/officeart/2005/8/layout/hProcess7"/>
    <dgm:cxn modelId="{E411DFD4-32F3-46C9-ADAD-728244288A82}" type="presParOf" srcId="{1D3B1CD7-C916-43CB-85BE-53AF7C9D3A97}" destId="{095627DB-6AC8-4EEE-8BCF-3B8BF11845B2}" srcOrd="1" destOrd="0" presId="urn:microsoft.com/office/officeart/2005/8/layout/hProcess7"/>
    <dgm:cxn modelId="{42439AEB-BD37-4634-99D0-BF607627D718}" type="presParOf" srcId="{1D3B1CD7-C916-43CB-85BE-53AF7C9D3A97}" destId="{4F74D6F0-9C4F-466B-BCFF-5DE26B1648F7}" srcOrd="2" destOrd="0" presId="urn:microsoft.com/office/officeart/2005/8/layout/hProcess7"/>
    <dgm:cxn modelId="{B5879D4F-543A-4DA5-812E-5B4A35B6BF11}" type="presParOf" srcId="{E36243BA-743F-4042-AD08-F23C42D17CD2}" destId="{DF98642D-BFDF-47D6-9CCF-C6B53445CFB6}" srcOrd="5" destOrd="0" presId="urn:microsoft.com/office/officeart/2005/8/layout/hProcess7"/>
    <dgm:cxn modelId="{EFB01EDD-861D-41C2-8514-41D3FF91D30C}" type="presParOf" srcId="{E36243BA-743F-4042-AD08-F23C42D17CD2}" destId="{651A902E-E4EF-4BE5-A3EB-7EC7114520D7}" srcOrd="6" destOrd="0" presId="urn:microsoft.com/office/officeart/2005/8/layout/hProcess7"/>
    <dgm:cxn modelId="{2D4E1C2C-74DF-4B88-806D-57210B20A18E}" type="presParOf" srcId="{651A902E-E4EF-4BE5-A3EB-7EC7114520D7}" destId="{7387DD2D-2D87-48D4-8833-09359ACD6409}" srcOrd="0" destOrd="0" presId="urn:microsoft.com/office/officeart/2005/8/layout/hProcess7"/>
    <dgm:cxn modelId="{21F54DBF-35AF-4943-A4EA-FCECE7B8FFE5}" type="presParOf" srcId="{651A902E-E4EF-4BE5-A3EB-7EC7114520D7}" destId="{A4A3366A-C914-4596-BD30-55F951F84C58}" srcOrd="1" destOrd="0" presId="urn:microsoft.com/office/officeart/2005/8/layout/hProcess7"/>
    <dgm:cxn modelId="{98554B8A-EA06-44EE-85B5-B29558D5228B}" type="presParOf" srcId="{651A902E-E4EF-4BE5-A3EB-7EC7114520D7}" destId="{66FD636E-7EE3-4F9C-A439-0D87FCF962A9}" srcOrd="2" destOrd="0" presId="urn:microsoft.com/office/officeart/2005/8/layout/hProcess7"/>
    <dgm:cxn modelId="{659E58B2-6C15-4C5B-9743-1ADA3CAA63BF}" type="presParOf" srcId="{E36243BA-743F-4042-AD08-F23C42D17CD2}" destId="{774B3F2C-7DDC-4E76-BAFA-DFE75048E6B9}" srcOrd="7" destOrd="0" presId="urn:microsoft.com/office/officeart/2005/8/layout/hProcess7"/>
    <dgm:cxn modelId="{D4E1B9AB-AA5B-4D27-BDC5-82EAA70F7AA2}" type="presParOf" srcId="{E36243BA-743F-4042-AD08-F23C42D17CD2}" destId="{3543DFED-309D-4086-AF02-D6218F5356C2}" srcOrd="8" destOrd="0" presId="urn:microsoft.com/office/officeart/2005/8/layout/hProcess7"/>
    <dgm:cxn modelId="{065DA63B-6FB8-499C-B208-736F5C967C26}" type="presParOf" srcId="{3543DFED-309D-4086-AF02-D6218F5356C2}" destId="{9C17B0C7-EFC7-477F-8080-909280801ED3}" srcOrd="0" destOrd="0" presId="urn:microsoft.com/office/officeart/2005/8/layout/hProcess7"/>
    <dgm:cxn modelId="{A793D724-1A69-4E32-92C0-FB8D82A379DA}" type="presParOf" srcId="{3543DFED-309D-4086-AF02-D6218F5356C2}" destId="{10A5F8B1-5BAC-47A3-9AB5-B9C79C2450BC}" srcOrd="1" destOrd="0" presId="urn:microsoft.com/office/officeart/2005/8/layout/hProcess7"/>
    <dgm:cxn modelId="{3E1D9324-110E-4AEF-B6BD-E3E5E7217F0D}" type="presParOf" srcId="{3543DFED-309D-4086-AF02-D6218F5356C2}" destId="{78C60AE9-8046-4121-9399-60884B5D2F50}" srcOrd="2" destOrd="0" presId="urn:microsoft.com/office/officeart/2005/8/layout/hProcess7"/>
    <dgm:cxn modelId="{F6564F5E-DED5-4A32-8337-C494196AC609}" type="presParOf" srcId="{E36243BA-743F-4042-AD08-F23C42D17CD2}" destId="{5FD7878D-B160-4C2C-98D3-A616FDAA9EA7}" srcOrd="9" destOrd="0" presId="urn:microsoft.com/office/officeart/2005/8/layout/hProcess7"/>
    <dgm:cxn modelId="{C57D3F52-65A7-4239-B9A9-DC492970C81E}" type="presParOf" srcId="{E36243BA-743F-4042-AD08-F23C42D17CD2}" destId="{A3BE3DDB-758D-4FD9-9BAE-E302A48FAEF1}" srcOrd="10" destOrd="0" presId="urn:microsoft.com/office/officeart/2005/8/layout/hProcess7"/>
    <dgm:cxn modelId="{C7D168A5-5AA0-4965-AC32-D7D5EDA4352B}" type="presParOf" srcId="{A3BE3DDB-758D-4FD9-9BAE-E302A48FAEF1}" destId="{36D2CEF4-8F41-4315-B94C-A4280E7F9903}" srcOrd="0" destOrd="0" presId="urn:microsoft.com/office/officeart/2005/8/layout/hProcess7"/>
    <dgm:cxn modelId="{9A99A341-3658-40A8-9EB8-006E9B03F799}" type="presParOf" srcId="{A3BE3DDB-758D-4FD9-9BAE-E302A48FAEF1}" destId="{ED9207CD-B51E-492C-9B07-F1B5D103B657}" srcOrd="1" destOrd="0" presId="urn:microsoft.com/office/officeart/2005/8/layout/hProcess7"/>
    <dgm:cxn modelId="{BD922576-460B-4FF0-845F-B6CB127C3CB4}" type="presParOf" srcId="{A3BE3DDB-758D-4FD9-9BAE-E302A48FAEF1}" destId="{5F05A89D-43B2-448E-BA78-F02B07204FC6}" srcOrd="2" destOrd="0" presId="urn:microsoft.com/office/officeart/2005/8/layout/hProcess7"/>
    <dgm:cxn modelId="{DDC9945E-D5FE-491C-9C35-72A5DFFE4859}" type="presParOf" srcId="{E36243BA-743F-4042-AD08-F23C42D17CD2}" destId="{5765922A-FA4C-4968-9253-8D89CAC111F8}" srcOrd="11" destOrd="0" presId="urn:microsoft.com/office/officeart/2005/8/layout/hProcess7"/>
    <dgm:cxn modelId="{32161B15-C2D4-4C6D-9404-F06098CD4C0F}" type="presParOf" srcId="{E36243BA-743F-4042-AD08-F23C42D17CD2}" destId="{186BEA57-4D7E-4785-90E7-B091A8619184}" srcOrd="12" destOrd="0" presId="urn:microsoft.com/office/officeart/2005/8/layout/hProcess7"/>
    <dgm:cxn modelId="{22A4D6BB-592C-46BA-986D-558B81185CBE}" type="presParOf" srcId="{186BEA57-4D7E-4785-90E7-B091A8619184}" destId="{58C317E8-1F04-49C0-9B07-F9D479104094}" srcOrd="0" destOrd="0" presId="urn:microsoft.com/office/officeart/2005/8/layout/hProcess7"/>
    <dgm:cxn modelId="{CE7F1683-DF44-4CBE-90A9-F70B6A1CD80D}" type="presParOf" srcId="{186BEA57-4D7E-4785-90E7-B091A8619184}" destId="{A87B0397-91A9-4FDA-832A-887538E3E39A}" srcOrd="1" destOrd="0" presId="urn:microsoft.com/office/officeart/2005/8/layout/hProcess7"/>
    <dgm:cxn modelId="{15CE1FC3-74B2-4856-8D10-ED6CF173FF2D}" type="presParOf" srcId="{186BEA57-4D7E-4785-90E7-B091A8619184}" destId="{03C543D7-1896-4C0F-8B6A-E6BFC5169822}" srcOrd="2" destOrd="0" presId="urn:microsoft.com/office/officeart/2005/8/layout/hProcess7"/>
    <dgm:cxn modelId="{E5048DF5-9864-4F5E-8AFC-C2B64E80C820}" type="presParOf" srcId="{E36243BA-743F-4042-AD08-F23C42D17CD2}" destId="{E6A2B839-0DDE-4D61-85D5-8C4947AAA033}" srcOrd="13" destOrd="0" presId="urn:microsoft.com/office/officeart/2005/8/layout/hProcess7"/>
    <dgm:cxn modelId="{60DB266C-A0E8-4C8D-9517-F695E78D1E6C}" type="presParOf" srcId="{E36243BA-743F-4042-AD08-F23C42D17CD2}" destId="{48099DDB-0894-440F-B47B-923E83552525}" srcOrd="14" destOrd="0" presId="urn:microsoft.com/office/officeart/2005/8/layout/hProcess7"/>
    <dgm:cxn modelId="{30E50228-E6AD-45EB-9C34-D6C94D10E13C}" type="presParOf" srcId="{48099DDB-0894-440F-B47B-923E83552525}" destId="{B2A55F91-C4D7-4924-8F98-AC399F05DE9E}" srcOrd="0" destOrd="0" presId="urn:microsoft.com/office/officeart/2005/8/layout/hProcess7"/>
    <dgm:cxn modelId="{224E4215-1413-447D-8C8D-CC31543EA286}" type="presParOf" srcId="{48099DDB-0894-440F-B47B-923E83552525}" destId="{7C5CFA38-39E4-4CE8-AE0B-B032E79F1FF7}" srcOrd="1" destOrd="0" presId="urn:microsoft.com/office/officeart/2005/8/layout/hProcess7"/>
    <dgm:cxn modelId="{716F3DCF-644C-4BC0-B1F6-2166EDD78F1A}" type="presParOf" srcId="{48099DDB-0894-440F-B47B-923E83552525}" destId="{CA6DFC88-288C-4A00-AA49-AC3625D6307C}" srcOrd="2" destOrd="0" presId="urn:microsoft.com/office/officeart/2005/8/layout/hProcess7"/>
    <dgm:cxn modelId="{ADFA581D-79F9-4919-A939-1A253586849D}" type="presParOf" srcId="{E36243BA-743F-4042-AD08-F23C42D17CD2}" destId="{373D78B9-6ADA-4E42-B643-3E7CFAD00380}" srcOrd="15" destOrd="0" presId="urn:microsoft.com/office/officeart/2005/8/layout/hProcess7"/>
    <dgm:cxn modelId="{B9EA3E69-7D91-4FE6-BADA-ABC9E949EA77}" type="presParOf" srcId="{E36243BA-743F-4042-AD08-F23C42D17CD2}" destId="{7884429D-D526-4F69-AB9D-C8989E38B63F}" srcOrd="16" destOrd="0" presId="urn:microsoft.com/office/officeart/2005/8/layout/hProcess7"/>
    <dgm:cxn modelId="{065F94A1-F2B8-4145-BE90-FF361A09CAE1}" type="presParOf" srcId="{7884429D-D526-4F69-AB9D-C8989E38B63F}" destId="{073EAD77-6DC4-4185-AF91-F0FC2408C2DE}" srcOrd="0" destOrd="0" presId="urn:microsoft.com/office/officeart/2005/8/layout/hProcess7"/>
    <dgm:cxn modelId="{BA182900-D385-4B11-910F-8B49E7664A1B}" type="presParOf" srcId="{7884429D-D526-4F69-AB9D-C8989E38B63F}" destId="{B09FDC9A-276E-40CD-84DD-1E2D82DD3AC7}" srcOrd="1" destOrd="0" presId="urn:microsoft.com/office/officeart/2005/8/layout/hProcess7"/>
    <dgm:cxn modelId="{7652516D-5A5C-4872-BB09-3136FA2CB1EB}" type="presParOf" srcId="{7884429D-D526-4F69-AB9D-C8989E38B63F}" destId="{F395DE95-9EB9-49BD-A06D-E6418CF837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53CAD45-34C5-4A3A-A9C8-DC1A507303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3E302E9D-FAE8-47DC-94C6-3C32948DDC58}">
      <dgm:prSet phldrT="[Text]"/>
      <dgm:spPr/>
      <dgm:t>
        <a:bodyPr rtlCol="0"/>
        <a:lstStyle/>
        <a:p>
          <a:pPr rtl="0"/>
          <a:r>
            <a:rPr lang="et-EE" noProof="0" dirty="0"/>
            <a:t>Üksus</a:t>
          </a:r>
        </a:p>
      </dgm:t>
    </dgm:pt>
    <dgm:pt modelId="{DE73751E-25C8-4E3D-BED7-CFD152993FF4}" type="parTrans" cxnId="{F57BEFC3-079D-4E0F-9AC1-E320034CC90F}">
      <dgm:prSet/>
      <dgm:spPr/>
      <dgm:t>
        <a:bodyPr rtlCol="0"/>
        <a:lstStyle/>
        <a:p>
          <a:pPr rtl="0"/>
          <a:endParaRPr lang="et-EE" noProof="0" dirty="0"/>
        </a:p>
      </dgm:t>
    </dgm:pt>
    <dgm:pt modelId="{CC6E97E5-6E4D-48CA-BE7F-C077CE28ACF2}" type="sibTrans" cxnId="{F57BEFC3-079D-4E0F-9AC1-E320034CC90F}">
      <dgm:prSet/>
      <dgm:spPr/>
      <dgm:t>
        <a:bodyPr rtlCol="0"/>
        <a:lstStyle/>
        <a:p>
          <a:pPr rtl="0"/>
          <a:endParaRPr lang="et-EE" noProof="0" dirty="0"/>
        </a:p>
      </dgm:t>
    </dgm:pt>
    <dgm:pt modelId="{9BA935A3-04A9-4B23-BB8D-879DFDC6A734}">
      <dgm:prSet phldrT="[Text]"/>
      <dgm:spPr/>
      <dgm:t>
        <a:bodyPr rtlCol="0"/>
        <a:lstStyle/>
        <a:p>
          <a:pPr rtl="0"/>
          <a:r>
            <a:rPr lang="et-EE" noProof="0" dirty="0"/>
            <a:t>Üksus</a:t>
          </a:r>
        </a:p>
      </dgm:t>
    </dgm:pt>
    <dgm:pt modelId="{4A94DC72-3913-4A63-A376-2160E1199692}" type="parTrans" cxnId="{8880425F-0418-485F-AFC4-A7526B16E06F}">
      <dgm:prSet/>
      <dgm:spPr/>
      <dgm:t>
        <a:bodyPr rtlCol="0"/>
        <a:lstStyle/>
        <a:p>
          <a:pPr rtl="0"/>
          <a:endParaRPr lang="et-EE" noProof="0" dirty="0"/>
        </a:p>
      </dgm:t>
    </dgm:pt>
    <dgm:pt modelId="{BF2C90C1-AD14-4273-9BD1-BA5463A827DB}" type="sibTrans" cxnId="{8880425F-0418-485F-AFC4-A7526B16E06F}">
      <dgm:prSet/>
      <dgm:spPr/>
      <dgm:t>
        <a:bodyPr rtlCol="0"/>
        <a:lstStyle/>
        <a:p>
          <a:pPr rtl="0"/>
          <a:endParaRPr lang="et-EE" noProof="0" dirty="0"/>
        </a:p>
      </dgm:t>
    </dgm:pt>
    <dgm:pt modelId="{DD4278EE-4C1E-4352-A323-AF21603BE3A9}">
      <dgm:prSet phldrT="[Text]"/>
      <dgm:spPr/>
      <dgm:t>
        <a:bodyPr rtlCol="0"/>
        <a:lstStyle/>
        <a:p>
          <a:pPr rtl="0"/>
          <a:r>
            <a:rPr lang="et-EE" noProof="0" dirty="0"/>
            <a:t>Üksus</a:t>
          </a:r>
        </a:p>
      </dgm:t>
    </dgm:pt>
    <dgm:pt modelId="{80D8E021-65F4-4C16-B563-A60F95C9C20A}" type="parTrans" cxnId="{4FFDD524-20C5-4A97-8759-552E24B13145}">
      <dgm:prSet/>
      <dgm:spPr/>
      <dgm:t>
        <a:bodyPr rtlCol="0"/>
        <a:lstStyle/>
        <a:p>
          <a:pPr rtl="0"/>
          <a:endParaRPr lang="et-EE" noProof="0" dirty="0"/>
        </a:p>
      </dgm:t>
    </dgm:pt>
    <dgm:pt modelId="{6A247073-EC2F-4AB5-A8C2-BFBCFF89A4BC}" type="sibTrans" cxnId="{4FFDD524-20C5-4A97-8759-552E24B13145}">
      <dgm:prSet/>
      <dgm:spPr/>
      <dgm:t>
        <a:bodyPr rtlCol="0"/>
        <a:lstStyle/>
        <a:p>
          <a:pPr rtl="0"/>
          <a:endParaRPr lang="et-EE" noProof="0" dirty="0"/>
        </a:p>
      </dgm:t>
    </dgm:pt>
    <dgm:pt modelId="{672E524D-AE9F-4BC2-85C2-0551A46A2368}">
      <dgm:prSet phldrT="[Text]"/>
      <dgm:spPr/>
      <dgm:t>
        <a:bodyPr rtlCol="0"/>
        <a:lstStyle/>
        <a:p>
          <a:pPr rtl="0"/>
          <a:r>
            <a:rPr lang="et-EE" noProof="0" dirty="0"/>
            <a:t>Üksus</a:t>
          </a:r>
        </a:p>
      </dgm:t>
    </dgm:pt>
    <dgm:pt modelId="{06F92D0F-BA7C-4371-AC94-AAE3D8A83FF2}" type="parTrans" cxnId="{F12C13BF-E46D-464F-9303-4A688027249B}">
      <dgm:prSet/>
      <dgm:spPr/>
      <dgm:t>
        <a:bodyPr rtlCol="0"/>
        <a:lstStyle/>
        <a:p>
          <a:pPr rtl="0"/>
          <a:endParaRPr lang="et-EE" noProof="0" dirty="0"/>
        </a:p>
      </dgm:t>
    </dgm:pt>
    <dgm:pt modelId="{D56E4B94-C2F5-4070-BFAC-1CB0DCB34B05}" type="sibTrans" cxnId="{F12C13BF-E46D-464F-9303-4A688027249B}">
      <dgm:prSet/>
      <dgm:spPr/>
      <dgm:t>
        <a:bodyPr rtlCol="0"/>
        <a:lstStyle/>
        <a:p>
          <a:pPr rtl="0"/>
          <a:endParaRPr lang="et-EE" noProof="0" dirty="0"/>
        </a:p>
      </dgm:t>
    </dgm:pt>
    <dgm:pt modelId="{B6750297-69D2-436A-989E-0AA81A9DF788}">
      <dgm:prSet phldrT="[Text]"/>
      <dgm:spPr/>
      <dgm:t>
        <a:bodyPr rtlCol="0"/>
        <a:lstStyle/>
        <a:p>
          <a:pPr rtl="0"/>
          <a:r>
            <a:rPr lang="et-EE" noProof="0" dirty="0"/>
            <a:t>Üksus</a:t>
          </a:r>
        </a:p>
      </dgm:t>
    </dgm:pt>
    <dgm:pt modelId="{0F7F63C8-BB26-46C8-9F76-A91D5A713A59}" type="parTrans" cxnId="{5DB41A54-95F1-4BE0-AC8F-9D06E91FF502}">
      <dgm:prSet/>
      <dgm:spPr/>
      <dgm:t>
        <a:bodyPr rtlCol="0"/>
        <a:lstStyle/>
        <a:p>
          <a:pPr rtl="0"/>
          <a:endParaRPr lang="et-EE" noProof="0" dirty="0"/>
        </a:p>
      </dgm:t>
    </dgm:pt>
    <dgm:pt modelId="{C8BA1F4C-E906-4404-8BEF-B4C730EEA2D9}" type="sibTrans" cxnId="{5DB41A54-95F1-4BE0-AC8F-9D06E91FF502}">
      <dgm:prSet/>
      <dgm:spPr/>
      <dgm:t>
        <a:bodyPr rtlCol="0"/>
        <a:lstStyle/>
        <a:p>
          <a:pPr rtl="0"/>
          <a:endParaRPr lang="et-EE" noProof="0" dirty="0"/>
        </a:p>
      </dgm:t>
    </dgm:pt>
    <dgm:pt modelId="{4D759782-2A99-41F0-B9C3-03A336EFA980}" type="pres">
      <dgm:prSet presAssocID="{153CAD45-34C5-4A3A-A9C8-DC1A507303E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9F258FD-D1EC-4D06-9C56-BCC70A6BDDCB}" type="pres">
      <dgm:prSet presAssocID="{3E302E9D-FAE8-47DC-94C6-3C32948DDC58}" presName="centerShape" presStyleLbl="node0" presStyleIdx="0" presStyleCnt="1"/>
      <dgm:spPr/>
    </dgm:pt>
    <dgm:pt modelId="{A3C38A0F-52EA-493F-8BD7-EAEC1AE99CB6}" type="pres">
      <dgm:prSet presAssocID="{4A94DC72-3913-4A63-A376-2160E1199692}" presName="parTrans" presStyleLbl="sibTrans2D1" presStyleIdx="0" presStyleCnt="4"/>
      <dgm:spPr/>
    </dgm:pt>
    <dgm:pt modelId="{F13507E5-6F28-4202-95F3-A3C56E25B301}" type="pres">
      <dgm:prSet presAssocID="{4A94DC72-3913-4A63-A376-2160E1199692}" presName="connectorText" presStyleLbl="sibTrans2D1" presStyleIdx="0" presStyleCnt="4"/>
      <dgm:spPr/>
    </dgm:pt>
    <dgm:pt modelId="{52291E47-ACB5-4B38-9B03-8B1560DFD0CC}" type="pres">
      <dgm:prSet presAssocID="{9BA935A3-04A9-4B23-BB8D-879DFDC6A734}" presName="node" presStyleLbl="node1" presStyleIdx="0" presStyleCnt="4">
        <dgm:presLayoutVars>
          <dgm:bulletEnabled val="1"/>
        </dgm:presLayoutVars>
      </dgm:prSet>
      <dgm:spPr/>
    </dgm:pt>
    <dgm:pt modelId="{6692948A-20AD-4E18-B833-65A5C7A04432}" type="pres">
      <dgm:prSet presAssocID="{80D8E021-65F4-4C16-B563-A60F95C9C20A}" presName="parTrans" presStyleLbl="sibTrans2D1" presStyleIdx="1" presStyleCnt="4"/>
      <dgm:spPr/>
    </dgm:pt>
    <dgm:pt modelId="{03D79A97-AA58-4F67-8F80-27E5F9CBC896}" type="pres">
      <dgm:prSet presAssocID="{80D8E021-65F4-4C16-B563-A60F95C9C20A}" presName="connectorText" presStyleLbl="sibTrans2D1" presStyleIdx="1" presStyleCnt="4"/>
      <dgm:spPr/>
    </dgm:pt>
    <dgm:pt modelId="{59B57A1D-F10F-4506-AE16-3BAB87B75C43}" type="pres">
      <dgm:prSet presAssocID="{DD4278EE-4C1E-4352-A323-AF21603BE3A9}" presName="node" presStyleLbl="node1" presStyleIdx="1" presStyleCnt="4">
        <dgm:presLayoutVars>
          <dgm:bulletEnabled val="1"/>
        </dgm:presLayoutVars>
      </dgm:prSet>
      <dgm:spPr/>
    </dgm:pt>
    <dgm:pt modelId="{6F0CD613-B859-42A2-B779-B689A9C2E97D}" type="pres">
      <dgm:prSet presAssocID="{06F92D0F-BA7C-4371-AC94-AAE3D8A83FF2}" presName="parTrans" presStyleLbl="sibTrans2D1" presStyleIdx="2" presStyleCnt="4"/>
      <dgm:spPr/>
    </dgm:pt>
    <dgm:pt modelId="{E892800B-F5E1-4AF3-A0AF-EEF4DF30EC5E}" type="pres">
      <dgm:prSet presAssocID="{06F92D0F-BA7C-4371-AC94-AAE3D8A83FF2}" presName="connectorText" presStyleLbl="sibTrans2D1" presStyleIdx="2" presStyleCnt="4"/>
      <dgm:spPr/>
    </dgm:pt>
    <dgm:pt modelId="{5EF0C77B-BF09-4B25-B4B2-9AAB6D5E6B51}" type="pres">
      <dgm:prSet presAssocID="{672E524D-AE9F-4BC2-85C2-0551A46A2368}" presName="node" presStyleLbl="node1" presStyleIdx="2" presStyleCnt="4">
        <dgm:presLayoutVars>
          <dgm:bulletEnabled val="1"/>
        </dgm:presLayoutVars>
      </dgm:prSet>
      <dgm:spPr/>
    </dgm:pt>
    <dgm:pt modelId="{BCFDFF25-F2E7-48EE-9D65-A9BA155A4ACB}" type="pres">
      <dgm:prSet presAssocID="{0F7F63C8-BB26-46C8-9F76-A91D5A713A59}" presName="parTrans" presStyleLbl="sibTrans2D1" presStyleIdx="3" presStyleCnt="4"/>
      <dgm:spPr/>
    </dgm:pt>
    <dgm:pt modelId="{8DBD129C-C7A8-4A4C-91AC-BED930E0B115}" type="pres">
      <dgm:prSet presAssocID="{0F7F63C8-BB26-46C8-9F76-A91D5A713A59}" presName="connectorText" presStyleLbl="sibTrans2D1" presStyleIdx="3" presStyleCnt="4"/>
      <dgm:spPr/>
    </dgm:pt>
    <dgm:pt modelId="{B91DD6F8-103A-4071-AE32-E4A21C7D0795}" type="pres">
      <dgm:prSet presAssocID="{B6750297-69D2-436A-989E-0AA81A9DF788}" presName="node" presStyleLbl="node1" presStyleIdx="3" presStyleCnt="4">
        <dgm:presLayoutVars>
          <dgm:bulletEnabled val="1"/>
        </dgm:presLayoutVars>
      </dgm:prSet>
      <dgm:spPr/>
    </dgm:pt>
  </dgm:ptLst>
  <dgm:cxnLst>
    <dgm:cxn modelId="{E34F0508-DA33-4F94-9CCA-714F14CAAEE6}" type="presOf" srcId="{4A94DC72-3913-4A63-A376-2160E1199692}" destId="{F13507E5-6F28-4202-95F3-A3C56E25B301}" srcOrd="1" destOrd="0" presId="urn:microsoft.com/office/officeart/2005/8/layout/radial5"/>
    <dgm:cxn modelId="{4FFDD524-20C5-4A97-8759-552E24B13145}" srcId="{3E302E9D-FAE8-47DC-94C6-3C32948DDC58}" destId="{DD4278EE-4C1E-4352-A323-AF21603BE3A9}" srcOrd="1" destOrd="0" parTransId="{80D8E021-65F4-4C16-B563-A60F95C9C20A}" sibTransId="{6A247073-EC2F-4AB5-A8C2-BFBCFF89A4BC}"/>
    <dgm:cxn modelId="{B158462A-B45C-4997-8180-5387889428F1}" type="presOf" srcId="{80D8E021-65F4-4C16-B563-A60F95C9C20A}" destId="{6692948A-20AD-4E18-B833-65A5C7A04432}" srcOrd="0" destOrd="0" presId="urn:microsoft.com/office/officeart/2005/8/layout/radial5"/>
    <dgm:cxn modelId="{E2993F35-0A2D-4D03-8A9E-3987BAE2FFAC}" type="presOf" srcId="{3E302E9D-FAE8-47DC-94C6-3C32948DDC58}" destId="{E9F258FD-D1EC-4D06-9C56-BCC70A6BDDCB}" srcOrd="0" destOrd="0" presId="urn:microsoft.com/office/officeart/2005/8/layout/radial5"/>
    <dgm:cxn modelId="{8880425F-0418-485F-AFC4-A7526B16E06F}" srcId="{3E302E9D-FAE8-47DC-94C6-3C32948DDC58}" destId="{9BA935A3-04A9-4B23-BB8D-879DFDC6A734}" srcOrd="0" destOrd="0" parTransId="{4A94DC72-3913-4A63-A376-2160E1199692}" sibTransId="{BF2C90C1-AD14-4273-9BD1-BA5463A827DB}"/>
    <dgm:cxn modelId="{55DEA046-39BE-47C2-A4C6-66CC0AF91ED1}" type="presOf" srcId="{DD4278EE-4C1E-4352-A323-AF21603BE3A9}" destId="{59B57A1D-F10F-4506-AE16-3BAB87B75C43}" srcOrd="0" destOrd="0" presId="urn:microsoft.com/office/officeart/2005/8/layout/radial5"/>
    <dgm:cxn modelId="{94C2B84D-9AA1-415E-85F9-870631FC9B38}" type="presOf" srcId="{0F7F63C8-BB26-46C8-9F76-A91D5A713A59}" destId="{BCFDFF25-F2E7-48EE-9D65-A9BA155A4ACB}" srcOrd="0" destOrd="0" presId="urn:microsoft.com/office/officeart/2005/8/layout/radial5"/>
    <dgm:cxn modelId="{5DB41A54-95F1-4BE0-AC8F-9D06E91FF502}" srcId="{3E302E9D-FAE8-47DC-94C6-3C32948DDC58}" destId="{B6750297-69D2-436A-989E-0AA81A9DF788}" srcOrd="3" destOrd="0" parTransId="{0F7F63C8-BB26-46C8-9F76-A91D5A713A59}" sibTransId="{C8BA1F4C-E906-4404-8BEF-B4C730EEA2D9}"/>
    <dgm:cxn modelId="{3C4B8485-04E0-4484-AE11-F0E8B1745CAA}" type="presOf" srcId="{153CAD45-34C5-4A3A-A9C8-DC1A507303E1}" destId="{4D759782-2A99-41F0-B9C3-03A336EFA980}" srcOrd="0" destOrd="0" presId="urn:microsoft.com/office/officeart/2005/8/layout/radial5"/>
    <dgm:cxn modelId="{09B3F49D-7D13-4FB7-98ED-E3BA574AB76F}" type="presOf" srcId="{80D8E021-65F4-4C16-B563-A60F95C9C20A}" destId="{03D79A97-AA58-4F67-8F80-27E5F9CBC896}" srcOrd="1" destOrd="0" presId="urn:microsoft.com/office/officeart/2005/8/layout/radial5"/>
    <dgm:cxn modelId="{FE973B9F-ADD5-42ED-B2E7-B2C92D14B151}" type="presOf" srcId="{0F7F63C8-BB26-46C8-9F76-A91D5A713A59}" destId="{8DBD129C-C7A8-4A4C-91AC-BED930E0B115}" srcOrd="1" destOrd="0" presId="urn:microsoft.com/office/officeart/2005/8/layout/radial5"/>
    <dgm:cxn modelId="{2501F1A5-8679-4863-8A1B-3430AEFCA536}" type="presOf" srcId="{9BA935A3-04A9-4B23-BB8D-879DFDC6A734}" destId="{52291E47-ACB5-4B38-9B03-8B1560DFD0CC}" srcOrd="0" destOrd="0" presId="urn:microsoft.com/office/officeart/2005/8/layout/radial5"/>
    <dgm:cxn modelId="{E3E861AD-7139-4895-A3A2-FAC8B6F43E3A}" type="presOf" srcId="{06F92D0F-BA7C-4371-AC94-AAE3D8A83FF2}" destId="{E892800B-F5E1-4AF3-A0AF-EEF4DF30EC5E}" srcOrd="1" destOrd="0" presId="urn:microsoft.com/office/officeart/2005/8/layout/radial5"/>
    <dgm:cxn modelId="{F12C13BF-E46D-464F-9303-4A688027249B}" srcId="{3E302E9D-FAE8-47DC-94C6-3C32948DDC58}" destId="{672E524D-AE9F-4BC2-85C2-0551A46A2368}" srcOrd="2" destOrd="0" parTransId="{06F92D0F-BA7C-4371-AC94-AAE3D8A83FF2}" sibTransId="{D56E4B94-C2F5-4070-BFAC-1CB0DCB34B05}"/>
    <dgm:cxn modelId="{F57BEFC3-079D-4E0F-9AC1-E320034CC90F}" srcId="{153CAD45-34C5-4A3A-A9C8-DC1A507303E1}" destId="{3E302E9D-FAE8-47DC-94C6-3C32948DDC58}" srcOrd="0" destOrd="0" parTransId="{DE73751E-25C8-4E3D-BED7-CFD152993FF4}" sibTransId="{CC6E97E5-6E4D-48CA-BE7F-C077CE28ACF2}"/>
    <dgm:cxn modelId="{405A44DC-088C-4200-8A3B-E543E5289ACF}" type="presOf" srcId="{06F92D0F-BA7C-4371-AC94-AAE3D8A83FF2}" destId="{6F0CD613-B859-42A2-B779-B689A9C2E97D}" srcOrd="0" destOrd="0" presId="urn:microsoft.com/office/officeart/2005/8/layout/radial5"/>
    <dgm:cxn modelId="{1DD317DE-44A7-4C8E-B5B3-972E03B8620D}" type="presOf" srcId="{672E524D-AE9F-4BC2-85C2-0551A46A2368}" destId="{5EF0C77B-BF09-4B25-B4B2-9AAB6D5E6B51}" srcOrd="0" destOrd="0" presId="urn:microsoft.com/office/officeart/2005/8/layout/radial5"/>
    <dgm:cxn modelId="{777A9CE2-CDC9-4976-9248-0D2EA200108E}" type="presOf" srcId="{B6750297-69D2-436A-989E-0AA81A9DF788}" destId="{B91DD6F8-103A-4071-AE32-E4A21C7D0795}" srcOrd="0" destOrd="0" presId="urn:microsoft.com/office/officeart/2005/8/layout/radial5"/>
    <dgm:cxn modelId="{81B468EA-2504-41C0-996F-06728BAD4E51}" type="presOf" srcId="{4A94DC72-3913-4A63-A376-2160E1199692}" destId="{A3C38A0F-52EA-493F-8BD7-EAEC1AE99CB6}" srcOrd="0" destOrd="0" presId="urn:microsoft.com/office/officeart/2005/8/layout/radial5"/>
    <dgm:cxn modelId="{A5F6FF85-9DB3-4A16-82E3-3B3D1C1E2B4E}" type="presParOf" srcId="{4D759782-2A99-41F0-B9C3-03A336EFA980}" destId="{E9F258FD-D1EC-4D06-9C56-BCC70A6BDDCB}" srcOrd="0" destOrd="0" presId="urn:microsoft.com/office/officeart/2005/8/layout/radial5"/>
    <dgm:cxn modelId="{93A5E5B4-FD7D-40C8-8BD1-413C9F4C3DF1}" type="presParOf" srcId="{4D759782-2A99-41F0-B9C3-03A336EFA980}" destId="{A3C38A0F-52EA-493F-8BD7-EAEC1AE99CB6}" srcOrd="1" destOrd="0" presId="urn:microsoft.com/office/officeart/2005/8/layout/radial5"/>
    <dgm:cxn modelId="{69CBB834-0912-473C-BCE6-2EB9F33B2066}" type="presParOf" srcId="{A3C38A0F-52EA-493F-8BD7-EAEC1AE99CB6}" destId="{F13507E5-6F28-4202-95F3-A3C56E25B301}" srcOrd="0" destOrd="0" presId="urn:microsoft.com/office/officeart/2005/8/layout/radial5"/>
    <dgm:cxn modelId="{DDB77A5A-F292-4645-8D92-B1321CF05BCF}" type="presParOf" srcId="{4D759782-2A99-41F0-B9C3-03A336EFA980}" destId="{52291E47-ACB5-4B38-9B03-8B1560DFD0CC}" srcOrd="2" destOrd="0" presId="urn:microsoft.com/office/officeart/2005/8/layout/radial5"/>
    <dgm:cxn modelId="{543E57BE-467C-4786-A17C-B2DCF35958E9}" type="presParOf" srcId="{4D759782-2A99-41F0-B9C3-03A336EFA980}" destId="{6692948A-20AD-4E18-B833-65A5C7A04432}" srcOrd="3" destOrd="0" presId="urn:microsoft.com/office/officeart/2005/8/layout/radial5"/>
    <dgm:cxn modelId="{83BE45B5-B244-4430-A4D3-8A9CA029CAF2}" type="presParOf" srcId="{6692948A-20AD-4E18-B833-65A5C7A04432}" destId="{03D79A97-AA58-4F67-8F80-27E5F9CBC896}" srcOrd="0" destOrd="0" presId="urn:microsoft.com/office/officeart/2005/8/layout/radial5"/>
    <dgm:cxn modelId="{1E3EFC25-3947-4F10-9552-0BE13E1489D6}" type="presParOf" srcId="{4D759782-2A99-41F0-B9C3-03A336EFA980}" destId="{59B57A1D-F10F-4506-AE16-3BAB87B75C43}" srcOrd="4" destOrd="0" presId="urn:microsoft.com/office/officeart/2005/8/layout/radial5"/>
    <dgm:cxn modelId="{FA4FCB9E-2360-4F08-A26C-319B9C47ADE8}" type="presParOf" srcId="{4D759782-2A99-41F0-B9C3-03A336EFA980}" destId="{6F0CD613-B859-42A2-B779-B689A9C2E97D}" srcOrd="5" destOrd="0" presId="urn:microsoft.com/office/officeart/2005/8/layout/radial5"/>
    <dgm:cxn modelId="{52D2CB37-6A40-40BE-B991-5587CADCC696}" type="presParOf" srcId="{6F0CD613-B859-42A2-B779-B689A9C2E97D}" destId="{E892800B-F5E1-4AF3-A0AF-EEF4DF30EC5E}" srcOrd="0" destOrd="0" presId="urn:microsoft.com/office/officeart/2005/8/layout/radial5"/>
    <dgm:cxn modelId="{DC4373A0-ECD0-44AB-8303-54FD3BE1071C}" type="presParOf" srcId="{4D759782-2A99-41F0-B9C3-03A336EFA980}" destId="{5EF0C77B-BF09-4B25-B4B2-9AAB6D5E6B51}" srcOrd="6" destOrd="0" presId="urn:microsoft.com/office/officeart/2005/8/layout/radial5"/>
    <dgm:cxn modelId="{C8521E8D-B374-4937-B26F-BB958C9D4358}" type="presParOf" srcId="{4D759782-2A99-41F0-B9C3-03A336EFA980}" destId="{BCFDFF25-F2E7-48EE-9D65-A9BA155A4ACB}" srcOrd="7" destOrd="0" presId="urn:microsoft.com/office/officeart/2005/8/layout/radial5"/>
    <dgm:cxn modelId="{9A1EA2BB-0579-48BA-A2C6-8E1B9845B17C}" type="presParOf" srcId="{BCFDFF25-F2E7-48EE-9D65-A9BA155A4ACB}" destId="{8DBD129C-C7A8-4A4C-91AC-BED930E0B115}" srcOrd="0" destOrd="0" presId="urn:microsoft.com/office/officeart/2005/8/layout/radial5"/>
    <dgm:cxn modelId="{590FEF7D-362A-4E12-96C9-45C5CA0C24DC}" type="presParOf" srcId="{4D759782-2A99-41F0-B9C3-03A336EFA980}" destId="{B91DD6F8-103A-4071-AE32-E4A21C7D079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CD7B7-199F-44A3-B6BF-5E3FACA6C604}">
      <dsp:nvSpPr>
        <dsp:cNvPr id="0" name=""/>
        <dsp:cNvSpPr/>
      </dsp:nvSpPr>
      <dsp:spPr>
        <a:xfrm>
          <a:off x="5351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200" kern="1200" noProof="0" dirty="0"/>
            <a:t>Üksus</a:t>
          </a:r>
        </a:p>
      </dsp:txBody>
      <dsp:txXfrm rot="16200000">
        <a:off x="-727032" y="1410819"/>
        <a:ext cx="1838433" cy="373665"/>
      </dsp:txXfrm>
    </dsp:sp>
    <dsp:sp modelId="{586ABF2D-8623-413E-8ED0-11EDC83194A9}">
      <dsp:nvSpPr>
        <dsp:cNvPr id="0" name=""/>
        <dsp:cNvSpPr/>
      </dsp:nvSpPr>
      <dsp:spPr>
        <a:xfrm>
          <a:off x="379016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rtlCol="0" anchor="t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4700" kern="1200" noProof="0" dirty="0"/>
            <a:t>Tekst</a:t>
          </a:r>
        </a:p>
      </dsp:txBody>
      <dsp:txXfrm>
        <a:off x="379016" y="678435"/>
        <a:ext cx="1391903" cy="2241991"/>
      </dsp:txXfrm>
    </dsp:sp>
    <dsp:sp modelId="{65CAE1A9-4C5D-44E8-B2ED-F097165FA6E4}">
      <dsp:nvSpPr>
        <dsp:cNvPr id="0" name=""/>
        <dsp:cNvSpPr/>
      </dsp:nvSpPr>
      <dsp:spPr>
        <a:xfrm>
          <a:off x="1939069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200" kern="1200" noProof="0" dirty="0"/>
            <a:t>Üksus</a:t>
          </a:r>
        </a:p>
      </dsp:txBody>
      <dsp:txXfrm rot="16200000">
        <a:off x="1206685" y="1410819"/>
        <a:ext cx="1838433" cy="373665"/>
      </dsp:txXfrm>
    </dsp:sp>
    <dsp:sp modelId="{575D6E97-7D1F-4E7F-8320-35996600DDD6}">
      <dsp:nvSpPr>
        <dsp:cNvPr id="0" name=""/>
        <dsp:cNvSpPr/>
      </dsp:nvSpPr>
      <dsp:spPr>
        <a:xfrm rot="5400000">
          <a:off x="1783673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74D6F0-9C4F-466B-BCFF-5DE26B1648F7}">
      <dsp:nvSpPr>
        <dsp:cNvPr id="0" name=""/>
        <dsp:cNvSpPr/>
      </dsp:nvSpPr>
      <dsp:spPr>
        <a:xfrm>
          <a:off x="2312734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rtlCol="0" anchor="t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4700" kern="1200" noProof="0" dirty="0"/>
            <a:t>Tekst</a:t>
          </a:r>
        </a:p>
      </dsp:txBody>
      <dsp:txXfrm>
        <a:off x="2312734" y="678435"/>
        <a:ext cx="1391903" cy="2241991"/>
      </dsp:txXfrm>
    </dsp:sp>
    <dsp:sp modelId="{9C17B0C7-EFC7-477F-8080-909280801ED3}">
      <dsp:nvSpPr>
        <dsp:cNvPr id="0" name=""/>
        <dsp:cNvSpPr/>
      </dsp:nvSpPr>
      <dsp:spPr>
        <a:xfrm>
          <a:off x="3872786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200" kern="1200" noProof="0" dirty="0"/>
            <a:t>Üksus</a:t>
          </a:r>
        </a:p>
      </dsp:txBody>
      <dsp:txXfrm rot="16200000">
        <a:off x="3140402" y="1410819"/>
        <a:ext cx="1838433" cy="373665"/>
      </dsp:txXfrm>
    </dsp:sp>
    <dsp:sp modelId="{A4A3366A-C914-4596-BD30-55F951F84C58}">
      <dsp:nvSpPr>
        <dsp:cNvPr id="0" name=""/>
        <dsp:cNvSpPr/>
      </dsp:nvSpPr>
      <dsp:spPr>
        <a:xfrm rot="5400000">
          <a:off x="3717391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C60AE9-8046-4121-9399-60884B5D2F50}">
      <dsp:nvSpPr>
        <dsp:cNvPr id="0" name=""/>
        <dsp:cNvSpPr/>
      </dsp:nvSpPr>
      <dsp:spPr>
        <a:xfrm>
          <a:off x="4246452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rtlCol="0" anchor="t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4700" kern="1200" noProof="0" dirty="0"/>
            <a:t>Tekst</a:t>
          </a:r>
        </a:p>
      </dsp:txBody>
      <dsp:txXfrm>
        <a:off x="4246452" y="678435"/>
        <a:ext cx="1391903" cy="2241991"/>
      </dsp:txXfrm>
    </dsp:sp>
    <dsp:sp modelId="{58C317E8-1F04-49C0-9B07-F9D479104094}">
      <dsp:nvSpPr>
        <dsp:cNvPr id="0" name=""/>
        <dsp:cNvSpPr/>
      </dsp:nvSpPr>
      <dsp:spPr>
        <a:xfrm>
          <a:off x="5806504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200" kern="1200" noProof="0" dirty="0"/>
            <a:t>Üksus</a:t>
          </a:r>
        </a:p>
      </dsp:txBody>
      <dsp:txXfrm rot="16200000">
        <a:off x="5074120" y="1410819"/>
        <a:ext cx="1838433" cy="373665"/>
      </dsp:txXfrm>
    </dsp:sp>
    <dsp:sp modelId="{ED9207CD-B51E-492C-9B07-F1B5D103B657}">
      <dsp:nvSpPr>
        <dsp:cNvPr id="0" name=""/>
        <dsp:cNvSpPr/>
      </dsp:nvSpPr>
      <dsp:spPr>
        <a:xfrm rot="5400000">
          <a:off x="5651109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C543D7-1896-4C0F-8B6A-E6BFC5169822}">
      <dsp:nvSpPr>
        <dsp:cNvPr id="0" name=""/>
        <dsp:cNvSpPr/>
      </dsp:nvSpPr>
      <dsp:spPr>
        <a:xfrm>
          <a:off x="6180169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rtlCol="0" anchor="t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4700" kern="1200" noProof="0" dirty="0"/>
            <a:t>Tekst</a:t>
          </a:r>
        </a:p>
      </dsp:txBody>
      <dsp:txXfrm>
        <a:off x="6180169" y="678435"/>
        <a:ext cx="1391903" cy="2241991"/>
      </dsp:txXfrm>
    </dsp:sp>
    <dsp:sp modelId="{073EAD77-6DC4-4185-AF91-F0FC2408C2DE}">
      <dsp:nvSpPr>
        <dsp:cNvPr id="0" name=""/>
        <dsp:cNvSpPr/>
      </dsp:nvSpPr>
      <dsp:spPr>
        <a:xfrm>
          <a:off x="7740222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200" kern="1200" noProof="0" dirty="0"/>
            <a:t>Üksus</a:t>
          </a:r>
        </a:p>
      </dsp:txBody>
      <dsp:txXfrm rot="16200000">
        <a:off x="7007838" y="1410819"/>
        <a:ext cx="1838433" cy="373665"/>
      </dsp:txXfrm>
    </dsp:sp>
    <dsp:sp modelId="{7C5CFA38-39E4-4CE8-AE0B-B032E79F1FF7}">
      <dsp:nvSpPr>
        <dsp:cNvPr id="0" name=""/>
        <dsp:cNvSpPr/>
      </dsp:nvSpPr>
      <dsp:spPr>
        <a:xfrm rot="5400000">
          <a:off x="7584826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95DE95-9EB9-49BD-A06D-E6418CF83799}">
      <dsp:nvSpPr>
        <dsp:cNvPr id="0" name=""/>
        <dsp:cNvSpPr/>
      </dsp:nvSpPr>
      <dsp:spPr>
        <a:xfrm>
          <a:off x="8113887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rtlCol="0" anchor="t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4700" kern="1200" noProof="0" dirty="0"/>
            <a:t>Tekst</a:t>
          </a:r>
        </a:p>
      </dsp:txBody>
      <dsp:txXfrm>
        <a:off x="8113887" y="678435"/>
        <a:ext cx="1391903" cy="224199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258FD-D1EC-4D06-9C56-BCC70A6BDDCB}">
      <dsp:nvSpPr>
        <dsp:cNvPr id="0" name=""/>
        <dsp:cNvSpPr/>
      </dsp:nvSpPr>
      <dsp:spPr>
        <a:xfrm>
          <a:off x="23312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rtlCol="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900" kern="1200" noProof="0" dirty="0"/>
            <a:t>Üksus</a:t>
          </a:r>
        </a:p>
      </dsp:txBody>
      <dsp:txXfrm>
        <a:off x="2469792" y="1464904"/>
        <a:ext cx="669053" cy="669053"/>
      </dsp:txXfrm>
    </dsp:sp>
    <dsp:sp modelId="{A3C38A0F-52EA-493F-8BD7-EAEC1AE99CB6}">
      <dsp:nvSpPr>
        <dsp:cNvPr id="0" name=""/>
        <dsp:cNvSpPr/>
      </dsp:nvSpPr>
      <dsp:spPr>
        <a:xfrm rot="16200000">
          <a:off x="2704356" y="982538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1400" kern="1200" noProof="0" dirty="0"/>
        </a:p>
      </dsp:txBody>
      <dsp:txXfrm>
        <a:off x="2734345" y="1076867"/>
        <a:ext cx="139947" cy="193022"/>
      </dsp:txXfrm>
    </dsp:sp>
    <dsp:sp modelId="{52291E47-ACB5-4B38-9B03-8B1560DFD0CC}">
      <dsp:nvSpPr>
        <dsp:cNvPr id="0" name=""/>
        <dsp:cNvSpPr/>
      </dsp:nvSpPr>
      <dsp:spPr>
        <a:xfrm>
          <a:off x="2331227" y="2938"/>
          <a:ext cx="946183" cy="9461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rtlCol="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900" kern="1200" noProof="0" dirty="0"/>
            <a:t>Üksus</a:t>
          </a:r>
        </a:p>
      </dsp:txBody>
      <dsp:txXfrm>
        <a:off x="2469792" y="141503"/>
        <a:ext cx="669053" cy="669053"/>
      </dsp:txXfrm>
    </dsp:sp>
    <dsp:sp modelId="{6692948A-20AD-4E18-B833-65A5C7A04432}">
      <dsp:nvSpPr>
        <dsp:cNvPr id="0" name=""/>
        <dsp:cNvSpPr/>
      </dsp:nvSpPr>
      <dsp:spPr>
        <a:xfrm>
          <a:off x="3360398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1400" kern="1200" noProof="0" dirty="0"/>
        </a:p>
      </dsp:txBody>
      <dsp:txXfrm>
        <a:off x="3360398" y="1702920"/>
        <a:ext cx="139947" cy="193022"/>
      </dsp:txXfrm>
    </dsp:sp>
    <dsp:sp modelId="{59B57A1D-F10F-4506-AE16-3BAB87B75C43}">
      <dsp:nvSpPr>
        <dsp:cNvPr id="0" name=""/>
        <dsp:cNvSpPr/>
      </dsp:nvSpPr>
      <dsp:spPr>
        <a:xfrm>
          <a:off x="36546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rtlCol="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900" kern="1200" noProof="0" dirty="0"/>
            <a:t>Üksus</a:t>
          </a:r>
        </a:p>
      </dsp:txBody>
      <dsp:txXfrm>
        <a:off x="3793192" y="1464904"/>
        <a:ext cx="669053" cy="669053"/>
      </dsp:txXfrm>
    </dsp:sp>
    <dsp:sp modelId="{6F0CD613-B859-42A2-B779-B689A9C2E97D}">
      <dsp:nvSpPr>
        <dsp:cNvPr id="0" name=""/>
        <dsp:cNvSpPr/>
      </dsp:nvSpPr>
      <dsp:spPr>
        <a:xfrm rot="5400000">
          <a:off x="2704356" y="2294622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1400" kern="1200" noProof="0" dirty="0"/>
        </a:p>
      </dsp:txBody>
      <dsp:txXfrm>
        <a:off x="2734345" y="2328974"/>
        <a:ext cx="139947" cy="193022"/>
      </dsp:txXfrm>
    </dsp:sp>
    <dsp:sp modelId="{5EF0C77B-BF09-4B25-B4B2-9AAB6D5E6B51}">
      <dsp:nvSpPr>
        <dsp:cNvPr id="0" name=""/>
        <dsp:cNvSpPr/>
      </dsp:nvSpPr>
      <dsp:spPr>
        <a:xfrm>
          <a:off x="2331227" y="2649740"/>
          <a:ext cx="946183" cy="94618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rtlCol="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900" kern="1200" noProof="0" dirty="0"/>
            <a:t>Üksus</a:t>
          </a:r>
        </a:p>
      </dsp:txBody>
      <dsp:txXfrm>
        <a:off x="2469792" y="2788305"/>
        <a:ext cx="669053" cy="669053"/>
      </dsp:txXfrm>
    </dsp:sp>
    <dsp:sp modelId="{BCFDFF25-F2E7-48EE-9D65-A9BA155A4ACB}">
      <dsp:nvSpPr>
        <dsp:cNvPr id="0" name=""/>
        <dsp:cNvSpPr/>
      </dsp:nvSpPr>
      <dsp:spPr>
        <a:xfrm rot="10800000">
          <a:off x="2048314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1400" kern="1200" noProof="0" dirty="0"/>
        </a:p>
      </dsp:txBody>
      <dsp:txXfrm rot="10800000">
        <a:off x="2108291" y="1702920"/>
        <a:ext cx="139947" cy="193022"/>
      </dsp:txXfrm>
    </dsp:sp>
    <dsp:sp modelId="{B91DD6F8-103A-4071-AE32-E4A21C7D0795}">
      <dsp:nvSpPr>
        <dsp:cNvPr id="0" name=""/>
        <dsp:cNvSpPr/>
      </dsp:nvSpPr>
      <dsp:spPr>
        <a:xfrm>
          <a:off x="1007826" y="1326339"/>
          <a:ext cx="946183" cy="94618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rtlCol="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900" kern="1200" noProof="0" dirty="0"/>
            <a:t>Üksus</a:t>
          </a:r>
        </a:p>
      </dsp:txBody>
      <dsp:txXfrm>
        <a:off x="1146391" y="1464904"/>
        <a:ext cx="669053" cy="669053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65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t-EE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667AD5A-F576-4CF5-AFB0-C76AFF4B822B}" type="datetime1">
              <a:rPr lang="et-EE" smtClean="0"/>
              <a:t>09.09.2021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5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FE9BD69-B280-4A57-9204-417E2218A676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t-EE" noProof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9.xml.rels>&#65279;<?xml version="1.0" encoding="utf-8"?><Relationships xmlns="http://schemas.openxmlformats.org/package/2006/relationships"><Relationship Type="http://schemas.openxmlformats.org/officeDocument/2006/relationships/slide" Target="/ppt/slides/slide1019.xml" Id="rId2" /><Relationship Type="http://schemas.openxmlformats.org/officeDocument/2006/relationships/notesMaster" Target="/ppt/notesMasters/notesMaster11.xml" Id="rId1" /></Relationships>
</file>

<file path=ppt/notesSlides/_rels/notesSlide1114.xml.rels>&#65279;<?xml version="1.0" encoding="utf-8"?><Relationships xmlns="http://schemas.openxmlformats.org/package/2006/relationships"><Relationship Type="http://schemas.openxmlformats.org/officeDocument/2006/relationships/slide" Target="/ppt/slides/slide1114.xml" Id="rId2" /><Relationship Type="http://schemas.openxmlformats.org/officeDocument/2006/relationships/notesMaster" Target="/ppt/notesMasters/notesMaster11.xml" Id="rId1" /></Relationships>
</file>

<file path=ppt/notesSlides/_rels/notesSlide113.xml.rels>&#65279;<?xml version="1.0" encoding="utf-8"?><Relationships xmlns="http://schemas.openxmlformats.org/package/2006/relationships"><Relationship Type="http://schemas.openxmlformats.org/officeDocument/2006/relationships/slide" Target="/ppt/slides/slide113.xml" Id="rId2" /><Relationship Type="http://schemas.openxmlformats.org/officeDocument/2006/relationships/notesMaster" Target="/ppt/notesMasters/notesMaster11.xml" Id="rId1" /></Relationships>
</file>

<file path=ppt/notesSlides/_rels/notesSlide128.xml.rels>&#65279;<?xml version="1.0" encoding="utf-8"?><Relationships xmlns="http://schemas.openxmlformats.org/package/2006/relationships"><Relationship Type="http://schemas.openxmlformats.org/officeDocument/2006/relationships/slide" Target="/ppt/slides/slide128.xml" Id="rId2" /><Relationship Type="http://schemas.openxmlformats.org/officeDocument/2006/relationships/notesMaster" Target="/ppt/notesMasters/notesMaster11.xml" Id="rId1" /></Relationships>
</file>

<file path=ppt/notesSlides/_rels/notesSlide137.xml.rels>&#65279;<?xml version="1.0" encoding="utf-8"?><Relationships xmlns="http://schemas.openxmlformats.org/package/2006/relationships"><Relationship Type="http://schemas.openxmlformats.org/officeDocument/2006/relationships/slide" Target="/ppt/slides/slide137.xml" Id="rId2" /><Relationship Type="http://schemas.openxmlformats.org/officeDocument/2006/relationships/notesMaster" Target="/ppt/notesMasters/notesMaster11.xml" Id="rId1" /></Relationships>
</file>

<file path=ppt/notesSlides/_rels/notesSlide143.xml.rels>&#65279;<?xml version="1.0" encoding="utf-8"?><Relationships xmlns="http://schemas.openxmlformats.org/package/2006/relationships"><Relationship Type="http://schemas.openxmlformats.org/officeDocument/2006/relationships/slide" Target="/ppt/slides/slide143.xml" Id="rId2" /><Relationship Type="http://schemas.openxmlformats.org/officeDocument/2006/relationships/notesMaster" Target="/ppt/notesMasters/notesMaster11.xml" Id="rId1" /></Relationships>
</file>

<file path=ppt/notesSlides/_rels/notesSlide1517.xml.rels>&#65279;<?xml version="1.0" encoding="utf-8"?><Relationships xmlns="http://schemas.openxmlformats.org/package/2006/relationships"><Relationship Type="http://schemas.openxmlformats.org/officeDocument/2006/relationships/slide" Target="/ppt/slides/slide1517.xml" Id="rId2" /><Relationship Type="http://schemas.openxmlformats.org/officeDocument/2006/relationships/notesMaster" Target="/ppt/notesMasters/notesMaster11.xml" Id="rId1" /></Relationships>
</file>

<file path=ppt/notesSlides/_rels/notesSlide169.xml.rels>&#65279;<?xml version="1.0" encoding="utf-8"?><Relationships xmlns="http://schemas.openxmlformats.org/package/2006/relationships"><Relationship Type="http://schemas.openxmlformats.org/officeDocument/2006/relationships/slide" Target="/ppt/slides/slide169.xml" Id="rId2" /><Relationship Type="http://schemas.openxmlformats.org/officeDocument/2006/relationships/notesMaster" Target="/ppt/notesMasters/notesMaster11.xml" Id="rId1" /></Relationships>
</file>

<file path=ppt/notesSlides/_rels/notesSlide174.xml.rels>&#65279;<?xml version="1.0" encoding="utf-8"?><Relationships xmlns="http://schemas.openxmlformats.org/package/2006/relationships"><Relationship Type="http://schemas.openxmlformats.org/officeDocument/2006/relationships/slide" Target="/ppt/slides/slide174.xml" Id="rId2" /><Relationship Type="http://schemas.openxmlformats.org/officeDocument/2006/relationships/notesMaster" Target="/ppt/notesMasters/notesMaster11.xml" Id="rId1" /></Relationships>
</file>

<file path=ppt/notesSlides/_rels/notesSlide1820.xml.rels>&#65279;<?xml version="1.0" encoding="utf-8"?><Relationships xmlns="http://schemas.openxmlformats.org/package/2006/relationships"><Relationship Type="http://schemas.openxmlformats.org/officeDocument/2006/relationships/slide" Target="/ppt/slides/slide1820.xml" Id="rId2" /><Relationship Type="http://schemas.openxmlformats.org/officeDocument/2006/relationships/notesMaster" Target="/ppt/notesMasters/notesMaster11.xml" Id="rId1" /></Relationships>
</file>

<file path=ppt/notesSlides/_rels/notesSlide1915.xml.rels>&#65279;<?xml version="1.0" encoding="utf-8"?><Relationships xmlns="http://schemas.openxmlformats.org/package/2006/relationships"><Relationship Type="http://schemas.openxmlformats.org/officeDocument/2006/relationships/slide" Target="/ppt/slides/slide1915.xml" Id="rId2" /><Relationship Type="http://schemas.openxmlformats.org/officeDocument/2006/relationships/notesMaster" Target="/ppt/notesMasters/notesMaster11.xml" Id="rId1" /></Relationships>
</file>

<file path=ppt/notesSlides/_rels/notesSlide2012.xml.rels>&#65279;<?xml version="1.0" encoding="utf-8"?><Relationships xmlns="http://schemas.openxmlformats.org/package/2006/relationships"><Relationship Type="http://schemas.openxmlformats.org/officeDocument/2006/relationships/slide" Target="/ppt/slides/slide2012.xml" Id="rId2" /><Relationship Type="http://schemas.openxmlformats.org/officeDocument/2006/relationships/notesMaster" Target="/ppt/notesMasters/notesMaster11.xml" Id="rId1" /></Relationships>
</file>

<file path=ppt/notesSlides/_rels/notesSlide210.xml.rels>&#65279;<?xml version="1.0" encoding="utf-8"?><Relationships xmlns="http://schemas.openxmlformats.org/package/2006/relationships"><Relationship Type="http://schemas.openxmlformats.org/officeDocument/2006/relationships/slide" Target="/ppt/slides/slide210.xml" Id="rId2" /><Relationship Type="http://schemas.openxmlformats.org/officeDocument/2006/relationships/notesMaster" Target="/ppt/notesMasters/notesMaster11.xml" Id="rId1" /></Relationships>
</file>

<file path=ppt/notesSlides/_rels/notesSlide35.xml.rels>&#65279;<?xml version="1.0" encoding="utf-8"?><Relationships xmlns="http://schemas.openxmlformats.org/package/2006/relationships"><Relationship Type="http://schemas.openxmlformats.org/officeDocument/2006/relationships/slide" Target="/ppt/slides/slide35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8.xml.rels>&#65279;<?xml version="1.0" encoding="utf-8"?><Relationships xmlns="http://schemas.openxmlformats.org/package/2006/relationships"><Relationship Type="http://schemas.openxmlformats.org/officeDocument/2006/relationships/slide" Target="/ppt/slides/slide518.xml" Id="rId2" /><Relationship Type="http://schemas.openxmlformats.org/officeDocument/2006/relationships/notesMaster" Target="/ppt/notesMasters/notesMaster11.xml" Id="rId1" /></Relationships>
</file>

<file path=ppt/notesSlides/_rels/notesSlide616.xml.rels>&#65279;<?xml version="1.0" encoding="utf-8"?><Relationships xmlns="http://schemas.openxmlformats.org/package/2006/relationships"><Relationship Type="http://schemas.openxmlformats.org/officeDocument/2006/relationships/slide" Target="/ppt/slides/slide616.xml" Id="rId2" /><Relationship Type="http://schemas.openxmlformats.org/officeDocument/2006/relationships/notesMaster" Target="/ppt/notesMasters/notesMaster11.xml" Id="rId1" /></Relationships>
</file>

<file path=ppt/notesSlides/_rels/notesSlide711.xml.rels>&#65279;<?xml version="1.0" encoding="utf-8"?><Relationships xmlns="http://schemas.openxmlformats.org/package/2006/relationships"><Relationship Type="http://schemas.openxmlformats.org/officeDocument/2006/relationships/slide" Target="/ppt/slides/slide711.xml" Id="rId2" /><Relationship Type="http://schemas.openxmlformats.org/officeDocument/2006/relationships/notesMaster" Target="/ppt/notesMasters/notesMaster11.xml" Id="rId1" /></Relationships>
</file>

<file path=ppt/notesSlides/_rels/notesSlide86.xml.rels>&#65279;<?xml version="1.0" encoding="utf-8"?><Relationships xmlns="http://schemas.openxmlformats.org/package/2006/relationships"><Relationship Type="http://schemas.openxmlformats.org/officeDocument/2006/relationships/slide" Target="/ppt/slides/slide86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63084068"/>
      </p:ext>
    </p:extLst>
  </p:cSld>
  <p:clrMapOvr>
    <a:masterClrMapping/>
  </p:clrMapOvr>
</p:notes>
</file>

<file path=ppt/notesSlides/notesSlide1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93975401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-EE"/>
              <a:t>Kujundasime selle malli nii, et igal projektimeeskonna liikmel oleks oma kujundusega slaidikomplekt. Liikmed, nii saate uue slaidi lisada ainult oma komplekti. </a:t>
            </a:r>
          </a:p>
          <a:p>
            <a:pPr rtl="0"/>
            <a:br>
              <a:rPr lang="et-EE"/>
            </a:br>
            <a:r>
              <a:rPr lang="et-EE"/>
              <a:t>Märkige koht, kuhu soovite slaidi lisada. Valige pisipildipaanil olemasolev, klõpsake nuppu Uus slaid ja seejärel valige paigutus. Uuel slaidil on sama kujundus, mis teistel teie komplekti slaididel. </a:t>
            </a:r>
          </a:p>
          <a:p>
            <a:pPr rtl="0"/>
            <a:endParaRPr lang="et-EE"/>
          </a:p>
          <a:p>
            <a:pPr rtl="0"/>
            <a:r>
              <a:rPr lang="et-EE"/>
              <a:t>Ettevaatust! Proovige vältida kogemata oma kaasesitlejate kujunduste muutmist, et neid mitte ärritada. See võib juhtuda, kui valite vahekaardilt Kujundus mõne muu kujunduse, mis muudab esitluse kõikide slaidide kujunduse selliseks. 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pPr/>
              <a:t>1</a:t>
            </a:fld>
            <a:endParaRPr lang="et-EE"/>
          </a:p>
        </p:txBody>
      </p:sp>
      <p:sp>
        <p:nvSpPr>
          <p:cNvPr id="7" name="Slaidipildi kohatäide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02390842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6772184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8118197"/>
      </p:ext>
    </p:extLst>
  </p:cSld>
  <p:clrMapOvr>
    <a:masterClrMapping/>
  </p:clrMapOvr>
</p:notes>
</file>

<file path=ppt/notesSlides/notesSlide15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15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69410582"/>
      </p:ext>
    </p:extLst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7B1F30-39B2-4CE2-8EF3-91F3179569A5}" type="slidenum">
              <a:rPr lang="et-EE" smtClean="0"/>
              <a:t>16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89380098"/>
      </p:ext>
    </p:extLst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581756"/>
      </p:ext>
    </p:extLst>
  </p:cSld>
  <p:clrMapOvr>
    <a:masterClrMapping/>
  </p:clrMapOvr>
</p:notes>
</file>

<file path=ppt/notesSlides/notesSlide18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25334322"/>
      </p:ext>
    </p:extLst>
  </p:cSld>
  <p:clrMapOvr>
    <a:masterClrMapping/>
  </p:clrMapOvr>
</p:notes>
</file>

<file path=ppt/notesSlides/notesSlide19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19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2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20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notesSlides/notesSlide2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notesSlides/notesSlide7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61861111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7B1F30-39B2-4CE2-8EF3-91F3179569A5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6723058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2812"/>
      </p:ext>
    </p:extLst>
  </p:cSld>
  <p:clrMapOvr>
    <a:masterClrMapping/>
  </p:clrMapOvr>
</p:notes>
</file>

<file path=ppt/slideLayouts/_rels/slideLayout103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12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22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32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43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53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62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7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18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19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0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11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1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221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31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4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21.xml" Id="rId1" /></Relationships>
</file>

<file path=ppt/slideLayouts/_rels/slideLayout25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61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71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8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9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0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11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2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321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3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4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356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65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75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86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96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06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15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34.xml" Id="rId1" /></Relationships>
</file>

<file path=ppt/slideLayouts/_rels/slideLayout425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3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436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46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56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65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75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86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96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505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5157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523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2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534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43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54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64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74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839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43.xml" Id="rId1" /></Relationships>
</file>

<file path=ppt/slideLayouts/_rels/slideLayout593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05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14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24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2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634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43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55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64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74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8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722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2.xml" Id="rId1" /></Relationships>
</file>

<file path=ppt/slideLayouts/_rels/slideLayout81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93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slideLayout10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anoraam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E62CE3-7574-420B-9FD0-6552F593635D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941E9C-3475-4D39-8B61-607DF1A450FB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lt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lt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istkülik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istkülik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12" name="Teksti kohatäide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92A38F-795A-4B2F-A5C6-4E70274BE5D0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  <p:sp>
        <p:nvSpPr>
          <p:cNvPr id="16" name="Tekstiväli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t-EE" sz="72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7" name="Tekstiväli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t-EE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lt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istkülik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istkülik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t-EE" noProof="0"/>
              <a:t>Klõpsake juhtslaidi alapealkirjalaadi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1602C5-E915-4251-AEB9-1FB0CA71AAB7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e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lt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lt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istkülik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istkülik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684FFC-F4AB-422B-B242-66E13C2E999C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 vee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lt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lt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istkülik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istkülik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Pealkiri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7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8" name="Teksti kohatäide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9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10" name="Teksti kohatäide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11" name="Teksti kohatäide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12" name="Teksti kohatäide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2A8D71-E398-46C6-9442-B2B51E5C2386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 pildivee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lt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lt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istkülik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istküli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Pealkiri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19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0" name="Pildi kohatäide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21" name="Teksti kohatäide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2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3" name="Pildi kohatäide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24" name="Teksti kohatäide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5" name="Teksti kohatäide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6" name="Pildi kohatäide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27" name="Teksti kohatäide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9456DC-D792-49FF-A826-415DDF533BE7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lt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istkülik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istkülik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F918B2-E4A0-4326-A245-C28945DA8256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istkülik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kaalne pealkiri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D6856652-1C97-494A-A63B-A289CDF980D0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lt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istkülik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istkülik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t-EE" noProof="0"/>
              <a:t>Klõpsake juhtslaidi alapealkirjalaadi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674749-8655-4C42-8E3A-B2DDAFD404F0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lt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lt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istkülik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istküli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/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E2C53E-C4FA-4016-951B-399960C98BC0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lt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istkülik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istkülik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38FE6D-00BC-4090-A4CF-33EFBB05B8BF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7BAD2-4CEA-4560-A56E-31CF6F47899C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lt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lt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istkülik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istküli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6A4785-E285-4CB5-9A2C-132E9F6FB4A6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lt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lt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istkülik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istkülik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6C196C-200A-43A1-A8D8-C81AB1F6DF8F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lt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lt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istkülik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istkülik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9BE408-EAFC-4C7E-9F53-DFD0DB6B8177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istkülik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FCDF3F-34F8-4305-BE58-950001251EAF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F7170D-D1FD-4F11-BB09-EA0809645205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ealdise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E972E6-13DB-4136-937B-E5F6D68B2D54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anoraam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D98647-6641-4946-8E40-96D7374D0C49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286D04-B919-44CC-9768-51FBAD3B0F97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lt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lt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istkülik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istkülik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12" name="Teksti kohatäide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76024C-1DA5-4A7D-8546-86806F556BB1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  <p:sp>
        <p:nvSpPr>
          <p:cNvPr id="16" name="Tekstiväli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t-EE" sz="72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7" name="Tekstiväli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t-EE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e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lt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lt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istkülik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istkülik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54BCF1-C722-4AEE-9BC5-54A98CC9EC57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 vee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lt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lt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istkülik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istkülik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Pealkiri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7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8" name="Teksti kohatäide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9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10" name="Teksti kohatäide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11" name="Teksti kohatäide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12" name="Teksti kohatäide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2E487D-3C02-40CC-A1CB-6EE039FF0651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lt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istkülik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istkülik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F76DB9-D429-429A-9BBE-62E57D01C774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 pildivee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lt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lt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istkülik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istküli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Pealkiri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19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0" name="Pildi kohatäide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21" name="Teksti kohatäide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2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3" name="Pildi kohatäide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24" name="Teksti kohatäide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5" name="Teksti kohatäide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6" name="Pildi kohatäide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27" name="Teksti kohatäide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C8479E-6E89-4388-B3AF-781EE6F89407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lt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istkülik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istkülik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9A0BDF-C882-450C-924E-38735F1BCC3D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istkülik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kaalne pealkiri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C065166E-6767-4000-9307-9AF6200080A6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lt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istkülik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istkülik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t-EE" noProof="0"/>
              <a:t>Klõpsake juhtslaidi alapealkirjalaadi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0D80E8-0C1A-41E0-B1EE-1545A9391E30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lt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lt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istkülik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istküli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8A24C4-C2D6-4A18-B4BB-897A6B8F6C45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lt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istkülik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istkülik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E3305F-D89C-44C8-B528-A55030A17CB2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941E69-EA40-4928-975F-25F7884D78E4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lt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lt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istkülik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istkülik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5D3831-3236-4CB8-8F81-5B0CE1A0912A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lt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lt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istkülik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istkülik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0D3F5D-2CC9-458E-AD5E-BF9179DA08BB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istkülik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1340EC-5A91-428D-B396-95ED7EB01F63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C67DC6-0B37-410E-A11A-F0255F6CBA60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C77F03-F7FE-47EE-9DE3-3F49D88CF708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ealdise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2B2C02-8908-47E1-98E5-35381999D7DD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anoraam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DCCDF1-4416-4A22-9FEF-B36EBCD2119B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CE2380-DB21-4AAF-953D-4CEED0D19874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lt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lt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istkülik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istkülik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12" name="Teksti kohatäide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DD474D-98F3-499F-92F3-6AD997645BAC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  <p:sp>
        <p:nvSpPr>
          <p:cNvPr id="16" name="Tekstiväli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t-EE" sz="72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7" name="Tekstiväli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t-EE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e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lt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lt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istkülik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istkülik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CFDABD-3BFE-4CD5-905B-C1E6F36C388C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 vee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lt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lt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istkülik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istkülik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Pealkiri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7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8" name="Teksti kohatäide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9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10" name="Teksti kohatäide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11" name="Teksti kohatäide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12" name="Teksti kohatäide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52B69C-1E2C-4452-9323-B272C90A5F35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 pildivee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lt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lt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istkülik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istküli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Pealkiri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19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0" name="Pildi kohatäide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21" name="Teksti kohatäide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2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3" name="Pildi kohatäide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24" name="Teksti kohatäide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5" name="Teksti kohatäide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6" name="Pildi kohatäide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27" name="Teksti kohatäide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946F91-5EFB-4166-9DF3-77F2A0A47083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lt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istkülik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istkülik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0D1F21-2072-4B10-9F25-2E7B829D9993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istkülik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kaalne pealkiri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EDEBB92E-8EEB-4381-9447-4A2F150C1EDF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lt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istkülik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istkülik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t-EE" noProof="0"/>
              <a:t>Klõpsake juhtslaidi alapealkirjalaadi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362333-162E-4258-9160-4C83AAA59173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lt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lt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istkülik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istkülik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2E6D47-420B-4B31-B5DF-84A12B024EA1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lt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lt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istkülik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istküli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81D48-E995-4EB9-9112-7F217990D76B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lt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istkülik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istkülik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9672FA-04F4-4741-A151-9D0F564D85AD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C1BEC1-7B63-495D-BE75-5F793115B154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lt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lt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istkülik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istkülik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7A8BE1-B324-492B-8F5D-A2589BE75538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lt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lt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istkülik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istkülik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36203D-FE75-4710-83FE-F2A62AB80A61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istkülik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8C6CE9-1EA7-4631-A88E-5B824A1951C9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9039EB-8B9F-46C9-8063-A47532209A99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ealdise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DE6031-AC73-4D20-AF21-6331B53EBABA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anoraam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D96165-E2F6-41D8-BE45-724B7CCFE4DA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F39218-9E7E-4ED9-B014-414129FBB8D9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lt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lt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istkülik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istkülik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B1973F-E67D-46AC-AC39-5F20B0D01F4D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lt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lt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istkülik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istkülik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12" name="Teksti kohatäide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F80FC3-BF09-40CC-93D0-E3E84E7E6F44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  <p:sp>
        <p:nvSpPr>
          <p:cNvPr id="16" name="Tekstiväli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t-EE" sz="72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7" name="Tekstiväli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t-EE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e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lt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lt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istkülik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istkülik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83A34B-ED19-47B2-A5B3-8CCAC20BE1AC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 vee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lt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lt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istkülik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istkülik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Pealkiri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7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8" name="Teksti kohatäide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9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10" name="Teksti kohatäide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11" name="Teksti kohatäide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12" name="Teksti kohatäide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D45F0E-EA3A-4B61-95EB-2AF36F942EF6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 pildivee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lt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lt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istkülik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istküli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Pealkiri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19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0" name="Pildi kohatäide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21" name="Teksti kohatäide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2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3" name="Pildi kohatäide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24" name="Teksti kohatäide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5" name="Teksti kohatäide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26" name="Pildi kohatäide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27" name="Teksti kohatäide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91787F-8639-45F3-A4B5-2E25B5A13C77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lt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istkülik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istkülik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D1D468-C5C4-4F63-B8EA-8E835B85DD5E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istkülik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kaalne pealkiri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3E71D78F-E1B3-44DE-8ECD-E8B3F2563549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istkülik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9EFEA7-14EB-44B4-89E7-82325B814650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575759-F361-4E93-92B3-3C4CD37B8DB5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ealdise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lt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istkülik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istküli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29FB7C-539E-4B51-934D-F5DBC2681D5C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819.xml" Id="rId8" /><Relationship Type="http://schemas.openxmlformats.org/officeDocument/2006/relationships/slideLayout" Target="/ppt/slideLayouts/slideLayout1320.xml" Id="rId13" /><Relationship Type="http://schemas.openxmlformats.org/officeDocument/2006/relationships/theme" Target="/ppt/theme/theme13.xml" Id="rId18" /><Relationship Type="http://schemas.openxmlformats.org/officeDocument/2006/relationships/slideLayout" Target="/ppt/slideLayouts/slideLayout321.xml" Id="rId3" /><Relationship Type="http://schemas.openxmlformats.org/officeDocument/2006/relationships/slideLayout" Target="/ppt/slideLayouts/slideLayout722.xml" Id="rId7" /><Relationship Type="http://schemas.openxmlformats.org/officeDocument/2006/relationships/slideLayout" Target="/ppt/slideLayouts/slideLayout1223.xml" Id="rId12" /><Relationship Type="http://schemas.openxmlformats.org/officeDocument/2006/relationships/slideLayout" Target="/ppt/slideLayouts/slideLayout1724.xml" Id="rId17" /><Relationship Type="http://schemas.openxmlformats.org/officeDocument/2006/relationships/slideLayout" Target="/ppt/slideLayouts/slideLayout218.xml" Id="rId2" /><Relationship Type="http://schemas.openxmlformats.org/officeDocument/2006/relationships/slideLayout" Target="/ppt/slideLayouts/slideLayout1625.xml" Id="rId16" /><Relationship Type="http://schemas.openxmlformats.org/officeDocument/2006/relationships/slideLayout" Target="/ppt/slideLayouts/slideLayout126.xml" Id="rId1" /><Relationship Type="http://schemas.openxmlformats.org/officeDocument/2006/relationships/slideLayout" Target="/ppt/slideLayouts/slideLayout627.xml" Id="rId6" /><Relationship Type="http://schemas.openxmlformats.org/officeDocument/2006/relationships/slideLayout" Target="/ppt/slideLayouts/slideLayout1128.xml" Id="rId11" /><Relationship Type="http://schemas.openxmlformats.org/officeDocument/2006/relationships/slideLayout" Target="/ppt/slideLayouts/slideLayout529.xml" Id="rId5" /><Relationship Type="http://schemas.openxmlformats.org/officeDocument/2006/relationships/slideLayout" Target="/ppt/slideLayouts/slideLayout1530.xml" Id="rId15" /><Relationship Type="http://schemas.openxmlformats.org/officeDocument/2006/relationships/slideLayout" Target="/ppt/slideLayouts/slideLayout1031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32.xml" Id="rId4" /><Relationship Type="http://schemas.openxmlformats.org/officeDocument/2006/relationships/slideLayout" Target="/ppt/slideLayouts/slideLayout933.xml" Id="rId9" /><Relationship Type="http://schemas.openxmlformats.org/officeDocument/2006/relationships/slideLayout" Target="/ppt/slideLayouts/slideLayout1434.xml" Id="rId14" /></Relationships>
</file>

<file path=ppt/slideMasters/_rels/slideMaster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52.xml" Id="rId8" /><Relationship Type="http://schemas.openxmlformats.org/officeDocument/2006/relationships/slideLayout" Target="/ppt/slideLayouts/slideLayout303.xml" Id="rId13" /><Relationship Type="http://schemas.openxmlformats.org/officeDocument/2006/relationships/theme" Target="/ppt/theme/theme22.xml" Id="rId18" /><Relationship Type="http://schemas.openxmlformats.org/officeDocument/2006/relationships/slideLayout" Target="/ppt/slideLayouts/slideLayout204.xml" Id="rId3" /><Relationship Type="http://schemas.openxmlformats.org/officeDocument/2006/relationships/slideLayout" Target="/ppt/slideLayouts/slideLayout245.xml" Id="rId7" /><Relationship Type="http://schemas.openxmlformats.org/officeDocument/2006/relationships/slideLayout" Target="/ppt/slideLayouts/slideLayout296.xml" Id="rId12" /><Relationship Type="http://schemas.openxmlformats.org/officeDocument/2006/relationships/slideLayout" Target="/ppt/slideLayouts/slideLayout347.xml" Id="rId17" /><Relationship Type="http://schemas.openxmlformats.org/officeDocument/2006/relationships/slideLayout" Target="/ppt/slideLayouts/slideLayout191.xml" Id="rId2" /><Relationship Type="http://schemas.openxmlformats.org/officeDocument/2006/relationships/slideLayout" Target="/ppt/slideLayouts/slideLayout338.xml" Id="rId16" /><Relationship Type="http://schemas.openxmlformats.org/officeDocument/2006/relationships/slideLayout" Target="/ppt/slideLayouts/slideLayout189.xml" Id="rId1" /><Relationship Type="http://schemas.openxmlformats.org/officeDocument/2006/relationships/slideLayout" Target="/ppt/slideLayouts/slideLayout2310.xml" Id="rId6" /><Relationship Type="http://schemas.openxmlformats.org/officeDocument/2006/relationships/slideLayout" Target="/ppt/slideLayouts/slideLayout2811.xml" Id="rId11" /><Relationship Type="http://schemas.openxmlformats.org/officeDocument/2006/relationships/slideLayout" Target="/ppt/slideLayouts/slideLayout2212.xml" Id="rId5" /><Relationship Type="http://schemas.openxmlformats.org/officeDocument/2006/relationships/slideLayout" Target="/ppt/slideLayouts/slideLayout3213.xml" Id="rId15" /><Relationship Type="http://schemas.openxmlformats.org/officeDocument/2006/relationships/slideLayout" Target="/ppt/slideLayouts/slideLayout27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2115.xml" Id="rId4" /><Relationship Type="http://schemas.openxmlformats.org/officeDocument/2006/relationships/slideLayout" Target="/ppt/slideLayouts/slideLayout2616.xml" Id="rId9" /><Relationship Type="http://schemas.openxmlformats.org/officeDocument/2006/relationships/slideLayout" Target="/ppt/slideLayouts/slideLayout3117.xml" Id="rId14" /></Relationships>
</file>

<file path=ppt/slideMasters/_rels/slideMaster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4252.xml" Id="rId8" /><Relationship Type="http://schemas.openxmlformats.org/officeDocument/2006/relationships/slideLayout" Target="/ppt/slideLayouts/slideLayout4753.xml" Id="rId13" /><Relationship Type="http://schemas.openxmlformats.org/officeDocument/2006/relationships/theme" Target="/ppt/theme/theme36.xml" Id="rId18" /><Relationship Type="http://schemas.openxmlformats.org/officeDocument/2006/relationships/slideLayout" Target="/ppt/slideLayouts/slideLayout3754.xml" Id="rId3" /><Relationship Type="http://schemas.openxmlformats.org/officeDocument/2006/relationships/slideLayout" Target="/ppt/slideLayouts/slideLayout4155.xml" Id="rId7" /><Relationship Type="http://schemas.openxmlformats.org/officeDocument/2006/relationships/slideLayout" Target="/ppt/slideLayouts/slideLayout4656.xml" Id="rId12" /><Relationship Type="http://schemas.openxmlformats.org/officeDocument/2006/relationships/slideLayout" Target="/ppt/slideLayouts/slideLayout5157.xml" Id="rId17" /><Relationship Type="http://schemas.openxmlformats.org/officeDocument/2006/relationships/slideLayout" Target="/ppt/slideLayouts/slideLayout3658.xml" Id="rId2" /><Relationship Type="http://schemas.openxmlformats.org/officeDocument/2006/relationships/slideLayout" Target="/ppt/slideLayouts/slideLayout5059.xml" Id="rId16" /><Relationship Type="http://schemas.openxmlformats.org/officeDocument/2006/relationships/slideLayout" Target="/ppt/slideLayouts/slideLayout3560.xml" Id="rId1" /><Relationship Type="http://schemas.openxmlformats.org/officeDocument/2006/relationships/slideLayout" Target="/ppt/slideLayouts/slideLayout4061.xml" Id="rId6" /><Relationship Type="http://schemas.openxmlformats.org/officeDocument/2006/relationships/slideLayout" Target="/ppt/slideLayouts/slideLayout4562.xml" Id="rId11" /><Relationship Type="http://schemas.openxmlformats.org/officeDocument/2006/relationships/slideLayout" Target="/ppt/slideLayouts/slideLayout3963.xml" Id="rId5" /><Relationship Type="http://schemas.openxmlformats.org/officeDocument/2006/relationships/slideLayout" Target="/ppt/slideLayouts/slideLayout4964.xml" Id="rId15" /><Relationship Type="http://schemas.openxmlformats.org/officeDocument/2006/relationships/slideLayout" Target="/ppt/slideLayouts/slideLayout4465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3866.xml" Id="rId4" /><Relationship Type="http://schemas.openxmlformats.org/officeDocument/2006/relationships/slideLayout" Target="/ppt/slideLayouts/slideLayout4367.xml" Id="rId9" /><Relationship Type="http://schemas.openxmlformats.org/officeDocument/2006/relationships/slideLayout" Target="/ppt/slideLayouts/slideLayout4868.xml" Id="rId14" /></Relationships>
</file>

<file path=ppt/slideMasters/_rels/slideMaster43.xml.rels>&#65279;<?xml version="1.0" encoding="utf-8"?><Relationships xmlns="http://schemas.openxmlformats.org/package/2006/relationships"><Relationship Type="http://schemas.openxmlformats.org/officeDocument/2006/relationships/slideLayout" Target="/ppt/slideLayouts/slideLayout5936.xml" Id="rId8" /><Relationship Type="http://schemas.openxmlformats.org/officeDocument/2006/relationships/slideLayout" Target="/ppt/slideLayouts/slideLayout6437.xml" Id="rId13" /><Relationship Type="http://schemas.openxmlformats.org/officeDocument/2006/relationships/theme" Target="/ppt/theme/theme44.xml" Id="rId18" /><Relationship Type="http://schemas.openxmlformats.org/officeDocument/2006/relationships/slideLayout" Target="/ppt/slideLayouts/slideLayout5438.xml" Id="rId3" /><Relationship Type="http://schemas.openxmlformats.org/officeDocument/2006/relationships/slideLayout" Target="/ppt/slideLayouts/slideLayout5839.xml" Id="rId7" /><Relationship Type="http://schemas.openxmlformats.org/officeDocument/2006/relationships/slideLayout" Target="/ppt/slideLayouts/slideLayout6340.xml" Id="rId12" /><Relationship Type="http://schemas.openxmlformats.org/officeDocument/2006/relationships/slideLayout" Target="/ppt/slideLayouts/slideLayout6841.xml" Id="rId17" /><Relationship Type="http://schemas.openxmlformats.org/officeDocument/2006/relationships/slideLayout" Target="/ppt/slideLayouts/slideLayout5342.xml" Id="rId2" /><Relationship Type="http://schemas.openxmlformats.org/officeDocument/2006/relationships/slideLayout" Target="/ppt/slideLayouts/slideLayout6743.xml" Id="rId16" /><Relationship Type="http://schemas.openxmlformats.org/officeDocument/2006/relationships/slideLayout" Target="/ppt/slideLayouts/slideLayout5235.xml" Id="rId1" /><Relationship Type="http://schemas.openxmlformats.org/officeDocument/2006/relationships/slideLayout" Target="/ppt/slideLayouts/slideLayout5744.xml" Id="rId6" /><Relationship Type="http://schemas.openxmlformats.org/officeDocument/2006/relationships/slideLayout" Target="/ppt/slideLayouts/slideLayout6245.xml" Id="rId11" /><Relationship Type="http://schemas.openxmlformats.org/officeDocument/2006/relationships/slideLayout" Target="/ppt/slideLayouts/slideLayout5646.xml" Id="rId5" /><Relationship Type="http://schemas.openxmlformats.org/officeDocument/2006/relationships/slideLayout" Target="/ppt/slideLayouts/slideLayout6647.xml" Id="rId15" /><Relationship Type="http://schemas.openxmlformats.org/officeDocument/2006/relationships/slideLayout" Target="/ppt/slideLayouts/slideLayout6148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5549.xml" Id="rId4" /><Relationship Type="http://schemas.openxmlformats.org/officeDocument/2006/relationships/slideLayout" Target="/ppt/slideLayouts/slideLayout6050.xml" Id="rId9" /><Relationship Type="http://schemas.openxmlformats.org/officeDocument/2006/relationships/slideLayout" Target="/ppt/slideLayouts/slideLayout6551.xml" Id="rId14" /></Relationships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CC3E0B1-0EA6-49BD-9102-86B788ED70F0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79B2699-FEE7-431C-B1CB-EE7A2B3B4DB4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208F2D4-5974-4DEB-A8E5-06F5CA52F903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5601C2F-8E1B-4C95-B2DA-5364AF0F09BD}" type="datetime1">
              <a:rPr lang="et-EE" noProof="0" smtClean="0"/>
              <a:t>09.09.2021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19.xml.rels>&#65279;<?xml version="1.0" encoding="utf-8"?><Relationships xmlns="http://schemas.openxmlformats.org/package/2006/relationships"><Relationship Type="http://schemas.openxmlformats.org/officeDocument/2006/relationships/notesSlide" Target="/ppt/notesSlides/notesSlide1019.xml" Id="rId2" /><Relationship Type="http://schemas.openxmlformats.org/officeDocument/2006/relationships/slideLayout" Target="/ppt/slideLayouts/slideLayout3560.xml" Id="rId1" /></Relationships>
</file>

<file path=ppt/slides/_rels/slide1114.xml.rels>&#65279;<?xml version="1.0" encoding="utf-8"?><Relationships xmlns="http://schemas.openxmlformats.org/package/2006/relationships"><Relationship Type="http://schemas.openxmlformats.org/officeDocument/2006/relationships/notesSlide" Target="/ppt/notesSlides/notesSlide1114.xml" Id="rId2" /><Relationship Type="http://schemas.openxmlformats.org/officeDocument/2006/relationships/slideLayout" Target="/ppt/slideLayouts/slideLayout3963.xml" Id="rId1" /></Relationships>
</file>

<file path=ppt/slides/_rels/slide113.xml.rels>&#65279;<?xml version="1.0" encoding="utf-8"?><Relationships xmlns="http://schemas.openxmlformats.org/package/2006/relationships"><Relationship Type="http://schemas.openxmlformats.org/officeDocument/2006/relationships/notesSlide" Target="/ppt/notesSlides/notesSlide113.xml" Id="rId2" /><Relationship Type="http://schemas.openxmlformats.org/officeDocument/2006/relationships/slideLayout" Target="/ppt/slideLayouts/slideLayout189.xml" Id="rId1" /></Relationships>
</file>

<file path=ppt/slides/_rels/slide128.xml.rels>&#65279;<?xml version="1.0" encoding="utf-8"?><Relationships xmlns="http://schemas.openxmlformats.org/package/2006/relationships"><Relationship Type="http://schemas.openxmlformats.org/officeDocument/2006/relationships/diagramData" Target="/ppt/diagrams/data22.xml" Id="rId3" /><Relationship Type="http://schemas.microsoft.com/office/2007/relationships/diagramDrawing" Target="/ppt/diagrams/drawing22.xml" Id="rId7" /><Relationship Type="http://schemas.openxmlformats.org/officeDocument/2006/relationships/notesSlide" Target="/ppt/notesSlides/notesSlide128.xml" Id="rId2" /><Relationship Type="http://schemas.openxmlformats.org/officeDocument/2006/relationships/slideLayout" Target="/ppt/slideLayouts/slideLayout4252.xml" Id="rId1" /><Relationship Type="http://schemas.openxmlformats.org/officeDocument/2006/relationships/diagramColors" Target="/ppt/diagrams/colors22.xml" Id="rId6" /><Relationship Type="http://schemas.openxmlformats.org/officeDocument/2006/relationships/diagramQuickStyle" Target="/ppt/diagrams/quickStyle22.xml" Id="rId5" /><Relationship Type="http://schemas.openxmlformats.org/officeDocument/2006/relationships/diagramLayout" Target="/ppt/diagrams/layout22.xml" Id="rId4" /></Relationships>
</file>

<file path=ppt/slides/_rels/slide137.xml.rels>&#65279;<?xml version="1.0" encoding="utf-8"?><Relationships xmlns="http://schemas.openxmlformats.org/package/2006/relationships"><Relationship Type="http://schemas.openxmlformats.org/officeDocument/2006/relationships/notesSlide" Target="/ppt/notesSlides/notesSlide137.xml" Id="rId2" /><Relationship Type="http://schemas.openxmlformats.org/officeDocument/2006/relationships/slideLayout" Target="/ppt/slideLayouts/slideLayout3658.xml" Id="rId1" /></Relationships>
</file>

<file path=ppt/slides/_rels/slide143.xml.rels>&#65279;<?xml version="1.0" encoding="utf-8"?><Relationships xmlns="http://schemas.openxmlformats.org/package/2006/relationships"><Relationship Type="http://schemas.openxmlformats.org/officeDocument/2006/relationships/notesSlide" Target="/ppt/notesSlides/notesSlide143.xml" Id="rId2" /><Relationship Type="http://schemas.openxmlformats.org/officeDocument/2006/relationships/slideLayout" Target="/ppt/slideLayouts/slideLayout5235.xml" Id="rId1" /></Relationships>
</file>

<file path=ppt/slides/_rels/slide1517.xml.rels>&#65279;<?xml version="1.0" encoding="utf-8"?><Relationships xmlns="http://schemas.openxmlformats.org/package/2006/relationships"><Relationship Type="http://schemas.openxmlformats.org/officeDocument/2006/relationships/notesSlide" Target="/ppt/notesSlides/notesSlide1517.xml" Id="rId2" /><Relationship Type="http://schemas.openxmlformats.org/officeDocument/2006/relationships/slideLayout" Target="/ppt/slideLayouts/slideLayout5646.xml" Id="rId1" /></Relationships>
</file>

<file path=ppt/slides/_rels/slide169.xml.rels>&#65279;<?xml version="1.0" encoding="utf-8"?><Relationships xmlns="http://schemas.openxmlformats.org/package/2006/relationships"><Relationship Type="http://schemas.openxmlformats.org/officeDocument/2006/relationships/chart" Target="/ppt/charts/chart23.xml" Id="rId3" /><Relationship Type="http://schemas.openxmlformats.org/officeDocument/2006/relationships/notesSlide" Target="/ppt/notesSlides/notesSlide169.xml" Id="rId2" /><Relationship Type="http://schemas.openxmlformats.org/officeDocument/2006/relationships/slideLayout" Target="/ppt/slideLayouts/slideLayout5342.xml" Id="rId1" /></Relationships>
</file>

<file path=ppt/slides/_rels/slide174.xml.rels>&#65279;<?xml version="1.0" encoding="utf-8"?><Relationships xmlns="http://schemas.openxmlformats.org/package/2006/relationships"><Relationship Type="http://schemas.openxmlformats.org/officeDocument/2006/relationships/chart" Target="/ppt/charts/chart32.xml" Id="rId3" /><Relationship Type="http://schemas.openxmlformats.org/officeDocument/2006/relationships/notesSlide" Target="/ppt/notesSlides/notesSlide174.xml" Id="rId2" /><Relationship Type="http://schemas.openxmlformats.org/officeDocument/2006/relationships/slideLayout" Target="/ppt/slideLayouts/slideLayout5936.xml" Id="rId1" /></Relationships>
</file>

<file path=ppt/slides/_rels/slide1820.xml.rels>&#65279;<?xml version="1.0" encoding="utf-8"?><Relationships xmlns="http://schemas.openxmlformats.org/package/2006/relationships"><Relationship Type="http://schemas.openxmlformats.org/officeDocument/2006/relationships/notesSlide" Target="/ppt/notesSlides/notesSlide1820.xml" Id="rId2" /><Relationship Type="http://schemas.openxmlformats.org/officeDocument/2006/relationships/slideLayout" Target="/ppt/slideLayouts/slideLayout189.xml" Id="rId1" /></Relationships>
</file>

<file path=ppt/slides/_rels/slide1915.xml.rels>&#65279;<?xml version="1.0" encoding="utf-8"?><Relationships xmlns="http://schemas.openxmlformats.org/package/2006/relationships"><Relationship Type="http://schemas.openxmlformats.org/officeDocument/2006/relationships/notesSlide" Target="/ppt/notesSlides/notesSlide1915.xml" Id="rId2" /><Relationship Type="http://schemas.openxmlformats.org/officeDocument/2006/relationships/slideLayout" Target="/ppt/slideLayouts/slideLayout191.xml" Id="rId1" /></Relationships>
</file>

<file path=ppt/slides/_rels/slide2012.xml.rels>&#65279;<?xml version="1.0" encoding="utf-8"?><Relationships xmlns="http://schemas.openxmlformats.org/package/2006/relationships"><Relationship Type="http://schemas.openxmlformats.org/officeDocument/2006/relationships/notesSlide" Target="/ppt/notesSlides/notesSlide2012.xml" Id="rId2" /><Relationship Type="http://schemas.openxmlformats.org/officeDocument/2006/relationships/slideLayout" Target="/ppt/slideLayouts/slideLayout191.xml" Id="rId1" /></Relationships>
</file>

<file path=ppt/slides/_rels/slide210.xml.rels>&#65279;<?xml version="1.0" encoding="utf-8"?><Relationships xmlns="http://schemas.openxmlformats.org/package/2006/relationships"><Relationship Type="http://schemas.openxmlformats.org/officeDocument/2006/relationships/notesSlide" Target="/ppt/notesSlides/notesSlide210.xml" Id="rId2" /><Relationship Type="http://schemas.openxmlformats.org/officeDocument/2006/relationships/slideLayout" Target="/ppt/slideLayouts/slideLayout191.xml" Id="rId1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notesSlide" Target="/ppt/notesSlides/notesSlide35.xml" Id="rId2" /><Relationship Type="http://schemas.openxmlformats.org/officeDocument/2006/relationships/slideLayout" Target="/ppt/slideLayouts/slideLayout2212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191.xml" Id="rId1" /></Relationships>
</file>

<file path=ppt/slides/_rels/slide518.xml.rels>&#65279;<?xml version="1.0" encoding="utf-8"?><Relationships xmlns="http://schemas.openxmlformats.org/package/2006/relationships"><Relationship Type="http://schemas.openxmlformats.org/officeDocument/2006/relationships/notesSlide" Target="/ppt/notesSlides/notesSlide518.xml" Id="rId2" /><Relationship Type="http://schemas.openxmlformats.org/officeDocument/2006/relationships/slideLayout" Target="/ppt/slideLayouts/slideLayout191.xml" Id="rId1" /></Relationships>
</file>

<file path=ppt/slides/_rels/slide616.xml.rels>&#65279;<?xml version="1.0" encoding="utf-8"?><Relationships xmlns="http://schemas.openxmlformats.org/package/2006/relationships"><Relationship Type="http://schemas.openxmlformats.org/officeDocument/2006/relationships/notesSlide" Target="/ppt/notesSlides/notesSlide616.xml" Id="rId2" /><Relationship Type="http://schemas.openxmlformats.org/officeDocument/2006/relationships/slideLayout" Target="/ppt/slideLayouts/slideLayout126.xml" Id="rId1" /></Relationships>
</file>

<file path=ppt/slides/_rels/slide711.xml.rels>&#65279;<?xml version="1.0" encoding="utf-8"?><Relationships xmlns="http://schemas.openxmlformats.org/package/2006/relationships"><Relationship Type="http://schemas.openxmlformats.org/officeDocument/2006/relationships/notesSlide" Target="/ppt/notesSlides/notesSlide711.xml" Id="rId2" /><Relationship Type="http://schemas.openxmlformats.org/officeDocument/2006/relationships/slideLayout" Target="/ppt/slideLayouts/slideLayout529.xml" Id="rId1" /></Relationships>
</file>

<file path=ppt/slides/_rels/slide86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86.xml" Id="rId2" /><Relationship Type="http://schemas.openxmlformats.org/officeDocument/2006/relationships/slideLayout" Target="/ppt/slideLayouts/slideLayout218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chart" Target="/ppt/charts/chart11.xml" Id="rId3" /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218.xml" Id="rId1" /></Relationships>
</file>

<file path=ppt/slides/slide10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/>
              <a:t>Teine uurimisvaldkond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t-EE"/>
              <a:t>Rühmaliikme nimi</a:t>
            </a:r>
          </a:p>
        </p:txBody>
      </p:sp>
    </p:spTree>
    <p:extLst>
      <p:ext uri="{BB962C8B-B14F-4D97-AF65-F5344CB8AC3E}">
        <p14:creationId xmlns:p14="http://schemas.microsoft.com/office/powerpoint/2010/main" val="37108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/>
              <a:t>Toetav sisu</a:t>
            </a:r>
          </a:p>
        </p:txBody>
      </p:sp>
      <p:sp>
        <p:nvSpPr>
          <p:cNvPr id="6" name="Teksti kohatäide 5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-EE"/>
              <a:t>Pealkiri	</a:t>
            </a:r>
          </a:p>
        </p:txBody>
      </p:sp>
      <p:sp>
        <p:nvSpPr>
          <p:cNvPr id="7" name="Sisu kohatäide 6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et-EE"/>
              <a:t>Loendiüksus</a:t>
            </a:r>
          </a:p>
          <a:p>
            <a:pPr rtl="0"/>
            <a:r>
              <a:rPr lang="et-EE"/>
              <a:t>Loendiüksus</a:t>
            </a:r>
          </a:p>
          <a:p>
            <a:pPr rtl="0"/>
            <a:r>
              <a:rPr lang="et-EE"/>
              <a:t>Loendiüksus</a:t>
            </a:r>
          </a:p>
          <a:p>
            <a:pPr rtl="0"/>
            <a:endParaRPr lang="et-EE"/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et-EE"/>
              <a:t>Pealkiri</a:t>
            </a:r>
          </a:p>
        </p:txBody>
      </p:sp>
      <p:sp>
        <p:nvSpPr>
          <p:cNvPr id="9" name="Sisu kohatäide 8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et-EE"/>
              <a:t>Loendiüksus</a:t>
            </a:r>
          </a:p>
          <a:p>
            <a:pPr rtl="0"/>
            <a:r>
              <a:rPr lang="et-EE"/>
              <a:t>Loendiüksus</a:t>
            </a:r>
          </a:p>
          <a:p>
            <a:pPr rtl="0"/>
            <a:r>
              <a:rPr lang="et-EE"/>
              <a:t>Loendiüksus</a:t>
            </a:r>
          </a:p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988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/>
              <a:t>Projekti nimi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et-EE"/>
              <a:t>Klassinimi, number</a:t>
            </a:r>
          </a:p>
          <a:p>
            <a:pPr rtl="0"/>
            <a:r>
              <a:rPr lang="et-EE"/>
              <a:t>Õppejõud</a:t>
            </a:r>
          </a:p>
          <a:p>
            <a:pPr rtl="0"/>
            <a:r>
              <a:rPr lang="et-EE"/>
              <a:t>Rühmaliikmete nimed</a:t>
            </a:r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dirty="0"/>
              <a:t>Toetav sisu</a:t>
            </a:r>
          </a:p>
        </p:txBody>
      </p:sp>
      <p:graphicFrame>
        <p:nvGraphicFramePr>
          <p:cNvPr id="14" name="Sisu kohatäide 13" title="SmartArti lahknev radiaaldiagram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942322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ksti kohatäide 7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et-EE" dirty="0"/>
              <a:t>Valikuline väide</a:t>
            </a:r>
          </a:p>
        </p:txBody>
      </p:sp>
    </p:spTree>
    <p:extLst>
      <p:ext uri="{BB962C8B-B14F-4D97-AF65-F5344CB8AC3E}">
        <p14:creationId xmlns:p14="http://schemas.microsoft.com/office/powerpoint/2010/main" val="22294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/>
              <a:t>Toetav sisu</a:t>
            </a:r>
          </a:p>
        </p:txBody>
      </p:sp>
      <p:graphicFrame>
        <p:nvGraphicFramePr>
          <p:cNvPr id="4" name="Sisu kohatäide 3" title="Näidistabel 4 veeru ja 5 reaga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918933"/>
              </p:ext>
            </p:extLst>
          </p:nvPr>
        </p:nvGraphicFramePr>
        <p:xfrm>
          <a:off x="681038" y="2336800"/>
          <a:ext cx="9613900" cy="342145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0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Pealkiri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Pealkiri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Pealkiri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Pealkiri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Tekst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Tekst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Tekst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 dirty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 dirty="0"/>
                        <a:t>Tekst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/>
              <a:t>Kolmas uurimisvaldkond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t-EE"/>
              <a:t>Rühmaliikme nimi</a:t>
            </a:r>
          </a:p>
        </p:txBody>
      </p:sp>
    </p:spTree>
    <p:extLst>
      <p:ext uri="{BB962C8B-B14F-4D97-AF65-F5344CB8AC3E}">
        <p14:creationId xmlns:p14="http://schemas.microsoft.com/office/powerpoint/2010/main" val="20622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/>
              <a:t>Toetav sisu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-EE"/>
              <a:t>Pealkiri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et-EE"/>
              <a:t>Loendiüksus</a:t>
            </a:r>
          </a:p>
          <a:p>
            <a:pPr rtl="0"/>
            <a:r>
              <a:rPr lang="et-EE"/>
              <a:t>Loendiüksus</a:t>
            </a:r>
          </a:p>
          <a:p>
            <a:pPr rtl="0"/>
            <a:r>
              <a:rPr lang="et-EE"/>
              <a:t>Loendiüksus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et-EE"/>
              <a:t>Pealkiri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et-EE"/>
              <a:t>Loendiüksus</a:t>
            </a:r>
          </a:p>
          <a:p>
            <a:pPr rtl="0"/>
            <a:r>
              <a:rPr lang="et-EE"/>
              <a:t>Loendiüksus</a:t>
            </a:r>
          </a:p>
          <a:p>
            <a:pPr rtl="0"/>
            <a:r>
              <a:rPr lang="et-EE"/>
              <a:t>Loendiüksus</a:t>
            </a:r>
          </a:p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22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dirty="0"/>
              <a:t>Andmevaatluse märkused</a:t>
            </a:r>
          </a:p>
        </p:txBody>
      </p:sp>
      <p:graphicFrame>
        <p:nvGraphicFramePr>
          <p:cNvPr id="6" name="Sisu kohatäide 5" title="Joondiagrammi näidi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608373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969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dirty="0"/>
              <a:t>Andmed</a:t>
            </a:r>
            <a:br>
              <a:rPr lang="et-EE" dirty="0"/>
            </a:br>
            <a:r>
              <a:rPr lang="et-EE" dirty="0"/>
              <a:t>Märkused</a:t>
            </a:r>
          </a:p>
        </p:txBody>
      </p:sp>
      <p:graphicFrame>
        <p:nvGraphicFramePr>
          <p:cNvPr id="7" name="Sisu kohatäide 6" title="Sektordiagrammi näidi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439916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i kohatäide 7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et-EE" dirty="0"/>
              <a:t>Valikuline väide</a:t>
            </a:r>
          </a:p>
        </p:txBody>
      </p:sp>
    </p:spTree>
    <p:extLst>
      <p:ext uri="{BB962C8B-B14F-4D97-AF65-F5344CB8AC3E}">
        <p14:creationId xmlns:p14="http://schemas.microsoft.com/office/powerpoint/2010/main" val="380431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/>
              <a:t>Projekti kokkuvõte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t-EE"/>
              <a:t>Valikuline väide</a:t>
            </a:r>
          </a:p>
        </p:txBody>
      </p:sp>
    </p:spTree>
    <p:extLst>
      <p:ext uri="{BB962C8B-B14F-4D97-AF65-F5344CB8AC3E}">
        <p14:creationId xmlns:p14="http://schemas.microsoft.com/office/powerpoint/2010/main" val="35896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/>
              <a:t>Kokkuvõte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t-EE"/>
              <a:t>Uurimistööl põhinev kokkuvõte avastustest</a:t>
            </a:r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/>
              <a:t>Lisa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t-EE"/>
              <a:t>Viidatud tööd</a:t>
            </a:r>
          </a:p>
          <a:p>
            <a:pPr rtl="0"/>
            <a:r>
              <a:rPr lang="et-EE"/>
              <a:t>Täiendavad toetavad andmed</a:t>
            </a:r>
          </a:p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/>
              <a:t>Päevakord / teemad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t-EE"/>
              <a:t>Projekti kirjeldus</a:t>
            </a:r>
          </a:p>
          <a:p>
            <a:pPr rtl="0"/>
            <a:r>
              <a:rPr lang="et-EE"/>
              <a:t>Projekti metoodika</a:t>
            </a:r>
          </a:p>
          <a:p>
            <a:pPr rtl="0"/>
            <a:r>
              <a:rPr lang="et-EE"/>
              <a:t>Peamised järeldused / tulemused</a:t>
            </a:r>
          </a:p>
          <a:p>
            <a:pPr rtl="0"/>
            <a:r>
              <a:rPr lang="et-EE"/>
              <a:t>Uurimistöösse süvitsiminek</a:t>
            </a:r>
          </a:p>
          <a:p>
            <a:pPr rtl="0"/>
            <a:r>
              <a:rPr lang="et-EE"/>
              <a:t>Kokkuvõte</a:t>
            </a:r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/>
              <a:t>Projekti kirjeldus</a:t>
            </a:r>
          </a:p>
        </p:txBody>
      </p:sp>
      <p:sp>
        <p:nvSpPr>
          <p:cNvPr id="8" name="Teksti kohatäide 7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-EE"/>
              <a:t>Eesmärk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et-EE"/>
              <a:t>Lisage siia eesmärk</a:t>
            </a:r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et-EE"/>
              <a:t>Tulemused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et-EE"/>
              <a:t>Lisage siia tulemused</a:t>
            </a:r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/>
              <a:t>Toiming / metoodika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t-EE"/>
              <a:t>Toiming</a:t>
            </a:r>
          </a:p>
          <a:p>
            <a:pPr rtl="0"/>
            <a:r>
              <a:rPr lang="et-EE"/>
              <a:t>Peamised eeldused</a:t>
            </a:r>
          </a:p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/>
              <a:t>Peamised järeldused / tulemused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t-EE"/>
              <a:t>Tulemus 1</a:t>
            </a:r>
          </a:p>
          <a:p>
            <a:pPr rtl="0"/>
            <a:r>
              <a:rPr lang="et-EE"/>
              <a:t>Tulemus 2</a:t>
            </a:r>
          </a:p>
          <a:p>
            <a:pPr rtl="0"/>
            <a:r>
              <a:rPr lang="et-EE"/>
              <a:t>Tulemus 3</a:t>
            </a: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/>
              <a:t>Esimene uurimisvaldkond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t-EE"/>
              <a:t>Rühmaliikme nimi</a:t>
            </a:r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/>
              <a:t>Toetav sisu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-EE"/>
              <a:t>Pealkiri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et-EE"/>
              <a:t>Loendiüksus</a:t>
            </a:r>
          </a:p>
          <a:p>
            <a:pPr rtl="0"/>
            <a:r>
              <a:rPr lang="et-EE"/>
              <a:t>Loendiüksus</a:t>
            </a:r>
          </a:p>
          <a:p>
            <a:pPr rtl="0"/>
            <a:r>
              <a:rPr lang="et-EE"/>
              <a:t>Loendiüksus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et-EE"/>
              <a:t>Pealkiri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et-EE"/>
              <a:t>Loendiüksus</a:t>
            </a:r>
          </a:p>
          <a:p>
            <a:pPr rtl="0"/>
            <a:r>
              <a:rPr lang="et-EE"/>
              <a:t>Loendiüksus</a:t>
            </a:r>
          </a:p>
          <a:p>
            <a:pPr rtl="0"/>
            <a:r>
              <a:rPr lang="et-EE"/>
              <a:t>Loendiüksus</a:t>
            </a:r>
          </a:p>
        </p:txBody>
      </p:sp>
    </p:spTree>
    <p:extLst>
      <p:ext uri="{BB962C8B-B14F-4D97-AF65-F5344CB8AC3E}">
        <p14:creationId xmlns:p14="http://schemas.microsoft.com/office/powerpoint/2010/main" val="13967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dirty="0"/>
              <a:t>Toetav sisu</a:t>
            </a:r>
          </a:p>
        </p:txBody>
      </p:sp>
      <p:graphicFrame>
        <p:nvGraphicFramePr>
          <p:cNvPr id="5" name="Sisu kohatäide 4" title="SmartArti üksikasjalik protsessiskee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310225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50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dirty="0"/>
              <a:t>Andmevaatluse märkused</a:t>
            </a:r>
          </a:p>
        </p:txBody>
      </p:sp>
      <p:graphicFrame>
        <p:nvGraphicFramePr>
          <p:cNvPr id="7" name="Sisu kohatäide 6" title="Kobartulpdiagrammi näidi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71548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3.xml><?xml version="1.0" encoding="utf-8"?>
<a:theme xmlns:a="http://schemas.openxmlformats.org/drawingml/2006/main" name="Berli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2.xml><?xml version="1.0" encoding="utf-8"?>
<a:theme xmlns:a="http://schemas.openxmlformats.org/drawingml/2006/main" name="1_Berli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6.xml><?xml version="1.0" encoding="utf-8"?>
<a:theme xmlns:a="http://schemas.openxmlformats.org/drawingml/2006/main" name="2_Berli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4.xml><?xml version="1.0" encoding="utf-8"?>
<a:theme xmlns:a="http://schemas.openxmlformats.org/drawingml/2006/main" name="3_Berli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1.xml><?xml version="1.0" encoding="utf-8"?>
<a:theme xmlns:a="http://schemas.openxmlformats.org/drawingml/2006/main" name="Office’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5.xml><?xml version="1.0" encoding="utf-8"?>
<a:theme xmlns:a="http://schemas.openxmlformats.org/drawingml/2006/main" name="Office’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37</ap:TotalTime>
  <ap:Words>276</ap:Words>
  <ap:PresentationFormat>Widescreen</ap:PresentationFormat>
  <ap:Paragraphs>131</ap:Paragraphs>
  <ap:Slides>20</ap:Slides>
  <ap:Notes>20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ap:HeadingPairs>
  <ap:TitlesOfParts>
    <vt:vector baseType="lpstr" size="27">
      <vt:lpstr>Arial</vt:lpstr>
      <vt:lpstr>Calibri</vt:lpstr>
      <vt:lpstr>Trebuchet MS</vt:lpstr>
      <vt:lpstr>Berliin</vt:lpstr>
      <vt:lpstr>1_Berliin</vt:lpstr>
      <vt:lpstr>2_Berliin</vt:lpstr>
      <vt:lpstr>3_Berliin</vt:lpstr>
      <vt:lpstr>Projekti nimi</vt:lpstr>
      <vt:lpstr>Päevakord / teemad</vt:lpstr>
      <vt:lpstr>Projekti kirjeldus</vt:lpstr>
      <vt:lpstr>Toiming / metoodika</vt:lpstr>
      <vt:lpstr>Peamised järeldused / tulemused</vt:lpstr>
      <vt:lpstr>Esimene uurimisvaldkond</vt:lpstr>
      <vt:lpstr>Toetav sisu</vt:lpstr>
      <vt:lpstr>Toetav sisu</vt:lpstr>
      <vt:lpstr>Andmevaatluse märkused</vt:lpstr>
      <vt:lpstr>Teine uurimisvaldkond</vt:lpstr>
      <vt:lpstr>Toetav sisu</vt:lpstr>
      <vt:lpstr>Toetav sisu</vt:lpstr>
      <vt:lpstr>Toetav sisu</vt:lpstr>
      <vt:lpstr>Kolmas uurimisvaldkond</vt:lpstr>
      <vt:lpstr>Toetav sisu</vt:lpstr>
      <vt:lpstr>Andmevaatluse märkused</vt:lpstr>
      <vt:lpstr>Andmed Märkused</vt:lpstr>
      <vt:lpstr>Projekti kokkuvõte</vt:lpstr>
      <vt:lpstr>Kokkuvõte</vt:lpstr>
      <vt:lpstr>Lisa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2014-04-17T23:07:25Z</dcterms:created>
  <dcterms:modified xsi:type="dcterms:W3CDTF">2021-09-09T08:12:33Z</dcterms:modified>
</cp:coreProperties>
</file>