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67" d="100"/>
          <a:sy n="67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2DCD5EBD-C616-4121-9DAE-B88DB20D57A7}" type="datetimeFigureOut">
              <a:rPr lang="et-EE" smtClean="0"/>
              <a:t>2.12.2013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89ED90CB-459C-4B12-B364-B0CA1993A9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noProof="0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F251D991-21AC-415A-AB20-722F3BCDD040}" type="datetimeFigureOut">
              <a:rPr lang="et-EE" noProof="0"/>
              <a:t>2.12.2013</a:t>
            </a:fld>
            <a:endParaRPr lang="et-EE" noProof="0" dirty="0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noProof="0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 dirty="0" smtClean="0"/>
              <a:t>Muutke teksti laade</a:t>
            </a:r>
          </a:p>
          <a:p>
            <a:pPr lvl="1"/>
            <a:r>
              <a:rPr lang="et-EE" noProof="0" dirty="0" smtClean="0"/>
              <a:t>Teine </a:t>
            </a:r>
            <a:r>
              <a:rPr lang="et-EE" noProof="0" dirty="0"/>
              <a:t>tase</a:t>
            </a:r>
          </a:p>
          <a:p>
            <a:pPr lvl="2"/>
            <a:r>
              <a:rPr lang="et-EE" noProof="0" dirty="0"/>
              <a:t>Kolmas tase</a:t>
            </a:r>
          </a:p>
          <a:p>
            <a:pPr lvl="3"/>
            <a:r>
              <a:rPr lang="et-EE" noProof="0" dirty="0"/>
              <a:t>Neljas tase</a:t>
            </a:r>
          </a:p>
          <a:p>
            <a:pPr lvl="4"/>
            <a:r>
              <a:rPr lang="et-EE" noProof="0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4E5863F8-513E-44B9-9F9C-A7685A64A6AB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 soovite kasutada mõnda muud õnnitlusteksti? </a:t>
            </a:r>
            <a:r>
              <a:rPr lang="et-EE" noProof="0" dirty="0" smtClean="0"/>
              <a:t>Oma õnnitluse lisamiseks valige lihtsalt tekst ja sisestage sõnum.</a:t>
            </a:r>
            <a:endParaRPr lang="et-EE" noProof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t-EE" smtClean="0"/>
              <a:pPr/>
              <a:t>1</a:t>
            </a:fld>
            <a:endParaRPr lang="et-EE"/>
          </a:p>
        </p:txBody>
      </p:sp>
      <p:sp>
        <p:nvSpPr>
          <p:cNvPr id="7" name="Slaidipildi kohatäide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lt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abakuju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noProof="0" dirty="0"/>
          </a:p>
        </p:txBody>
      </p:sp>
      <p:sp>
        <p:nvSpPr>
          <p:cNvPr id="2" name="Pealkiri 1"/>
          <p:cNvSpPr>
            <a:spLocks noGrp="1"/>
          </p:cNvSpPr>
          <p:nvPr userDrawn="1">
            <p:ph type="ctrTitle" hasCustomPrompt="1"/>
          </p:nvPr>
        </p:nvSpPr>
        <p:spPr>
          <a:xfrm>
            <a:off x="2611126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t-EE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et-EE" noProof="0" dirty="0"/>
              <a:t>REDIGEERI pealkirja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noProof="0" dirty="0" smtClean="0"/>
              <a:t>Muutke teksti laade</a:t>
            </a:r>
          </a:p>
          <a:p>
            <a:pPr lvl="1"/>
            <a:r>
              <a:rPr lang="et-EE" noProof="0" dirty="0" smtClean="0"/>
              <a:t>Teine tase</a:t>
            </a:r>
          </a:p>
          <a:p>
            <a:pPr lvl="2"/>
            <a:r>
              <a:rPr lang="et-EE" noProof="0" dirty="0" smtClean="0"/>
              <a:t>Kolmas tase</a:t>
            </a:r>
          </a:p>
          <a:p>
            <a:pPr lvl="3"/>
            <a:r>
              <a:rPr lang="et-EE" noProof="0" dirty="0" smtClean="0"/>
              <a:t>Neljas tase</a:t>
            </a:r>
          </a:p>
          <a:p>
            <a:pPr lvl="4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et-EE" noProof="0"/>
              <a:t>2.12.2013</a:t>
            </a:fld>
            <a:endParaRPr lang="et-EE" noProof="0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t-E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t-E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2653990" y="6682027"/>
            <a:ext cx="4889810" cy="3144644"/>
          </a:xfrm>
        </p:spPr>
        <p:txBody>
          <a:bodyPr>
            <a:normAutofit/>
          </a:bodyPr>
          <a:lstStyle/>
          <a:p>
            <a:r>
              <a:rPr lang="et-EE" sz="14400" dirty="0" smtClean="0"/>
              <a:t>PALJU </a:t>
            </a:r>
            <a:r>
              <a:rPr lang="et-EE" sz="12800" dirty="0" smtClean="0"/>
              <a:t>õnne!</a:t>
            </a:r>
            <a:endParaRPr lang="et-EE" sz="128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ine sünnipäeva kraapimiskaart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Kohandatud</PresentationFormat>
  <Paragraphs>3</Paragraphs>
  <Slides>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Sinine sünnipäeva kraapimiskaart</vt:lpstr>
      <vt:lpstr>PALJU õnne!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2013-12-02T14:53:18Z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