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1830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lin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Laiekraan</PresentationFormat>
  <Paragraphs>0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Orgaaniline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Petr Barborik</dc:creator>
  <cp:lastModifiedBy>Petr Barborik</cp:lastModifiedBy>
  <cp:revision>1</cp:revision>
  <dcterms:created xsi:type="dcterms:W3CDTF">2013-08-01T12:37:05Z</dcterms:created>
  <dcterms:modified xsi:type="dcterms:W3CDTF">2013-08-01T12:37:10Z</dcterms:modified>
</cp:coreProperties>
</file>