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 snapToGrid="0">
      <p:cViewPr varScale="1">
        <p:scale>
          <a:sx n="79" d="100"/>
          <a:sy n="79" d="100"/>
        </p:scale>
        <p:origin x="2820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280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t-EE" sz="1200"/>
            </a:lvl1pPr>
          </a:lstStyle>
          <a:p>
            <a:endParaRPr lang="et-EE" dirty="0"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t-EE" sz="1200"/>
            </a:lvl1pPr>
          </a:lstStyle>
          <a:p>
            <a:fld id="{44935A31-0B5C-484B-B058-54CB61A09FB9}" type="datetime1">
              <a:rPr lang="et-EE" smtClean="0"/>
              <a:t>12.11.2013</a:t>
            </a:fld>
            <a:endParaRPr lang="et-EE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t-EE" sz="1200"/>
            </a:lvl1pPr>
          </a:lstStyle>
          <a:p>
            <a:endParaRPr lang="et-EE" dirty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t-EE" sz="1200"/>
            </a:lvl1pPr>
          </a:lstStyle>
          <a:p>
            <a:fld id="{4E3EF6B9-21BA-4F23-9CAC-47147AFFA150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71170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t-EE" sz="1200"/>
            </a:lvl1pPr>
          </a:lstStyle>
          <a:p>
            <a:endParaRPr lang="et-EE" dirty="0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t-EE" sz="1200"/>
            </a:lvl1pPr>
          </a:lstStyle>
          <a:p>
            <a:fld id="{18A48A84-5FC9-4FFA-BC3B-1D2D93F01C4C}" type="datetime1">
              <a:rPr lang="et-EE" smtClean="0"/>
              <a:pPr/>
              <a:t>12.11.2013</a:t>
            </a:fld>
            <a:endParaRPr lang="et-EE" dirty="0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 dirty="0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dirty="0"/>
              <a:t>Klõpsake juhttekstilaadide redigeerimiseks</a:t>
            </a:r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t-EE" sz="1200"/>
            </a:lvl1pPr>
          </a:lstStyle>
          <a:p>
            <a:endParaRPr lang="et-EE" dirty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t-EE" sz="1200"/>
            </a:lvl1pPr>
          </a:lstStyle>
          <a:p>
            <a:fld id="{6F96E695-1FEC-489F-8D1B-295ED1FA9E67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03063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E695-1FEC-489F-8D1B-295ED1FA9E67}" type="slidenum">
              <a:rPr lang="et-EE" smtClean="0"/>
              <a:t>1</a:t>
            </a:fld>
            <a:endParaRPr lang="et-EE"/>
          </a:p>
        </p:txBody>
      </p:sp>
      <p:sp>
        <p:nvSpPr>
          <p:cNvPr id="11" name="Märkmete kohatäide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t-EE"/>
            </a:pPr>
            <a:r>
              <a:rPr lang="et-EE" dirty="0"/>
              <a:t>Voldiku muutmiseks asendage näidissisu soovitud sisuga. Kui soovite alustada puhtalt lehelt, vajutage uue lehe sisestamiseks menüü Avaleht nuppu Uus slaid. Seejärel sisestage tühjadele kohatäidetele tekst ja pildid.</a:t>
            </a:r>
          </a:p>
        </p:txBody>
      </p:sp>
    </p:spTree>
    <p:extLst>
      <p:ext uri="{BB962C8B-B14F-4D97-AF65-F5344CB8AC3E}">
        <p14:creationId xmlns:p14="http://schemas.microsoft.com/office/powerpoint/2010/main" val="2948252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dik 8.5X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i kohatäide 8"/>
          <p:cNvSpPr>
            <a:spLocks noGrp="1"/>
          </p:cNvSpPr>
          <p:nvPr>
            <p:ph type="body" sz="quarter" idx="10" hasCustomPrompt="1"/>
          </p:nvPr>
        </p:nvSpPr>
        <p:spPr>
          <a:xfrm>
            <a:off x="1319002" y="535236"/>
            <a:ext cx="5242220" cy="1806628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t-EE" sz="52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t-EE" noProof="0" dirty="0"/>
              <a:t>Teksti lisamine</a:t>
            </a:r>
          </a:p>
        </p:txBody>
      </p:sp>
      <p:sp>
        <p:nvSpPr>
          <p:cNvPr id="31" name="Teksti kohatäide 8"/>
          <p:cNvSpPr>
            <a:spLocks noGrp="1"/>
          </p:cNvSpPr>
          <p:nvPr>
            <p:ph type="body" sz="quarter" idx="16" hasCustomPrompt="1"/>
          </p:nvPr>
        </p:nvSpPr>
        <p:spPr>
          <a:xfrm>
            <a:off x="4039565" y="2689705"/>
            <a:ext cx="2521657" cy="322599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et-EE" sz="1600" b="1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t-EE" noProof="0" dirty="0"/>
              <a:t>Pealkirja tekst</a:t>
            </a: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17"/>
          </p:nvPr>
        </p:nvSpPr>
        <p:spPr>
          <a:xfrm>
            <a:off x="4039564" y="3020733"/>
            <a:ext cx="2521657" cy="3235606"/>
          </a:xfrm>
        </p:spPr>
        <p:txBody>
          <a:bodyPr lIns="0" tIns="0" rIns="0" bIns="0">
            <a:noAutofit/>
          </a:bodyPr>
          <a:lstStyle>
            <a:lvl1pPr marL="182880" indent="-182880" latinLnBrk="0">
              <a:lnSpc>
                <a:spcPct val="120000"/>
              </a:lnSpc>
              <a:spcBef>
                <a:spcPts val="1100"/>
              </a:spcBef>
              <a:defRPr lang="et-EE" sz="1100">
                <a:solidFill>
                  <a:schemeClr val="tx2"/>
                </a:solidFill>
              </a:defRPr>
            </a:lvl1pPr>
            <a:lvl2pPr marL="402336" indent="-182880" latinLnBrk="0">
              <a:lnSpc>
                <a:spcPct val="120000"/>
              </a:lnSpc>
              <a:spcBef>
                <a:spcPts val="1100"/>
              </a:spcBef>
              <a:defRPr lang="et-EE" sz="1100">
                <a:solidFill>
                  <a:schemeClr val="tx2"/>
                </a:solidFill>
              </a:defRPr>
            </a:lvl2pPr>
            <a:lvl3pPr marL="402336" indent="-182880" latinLnBrk="0">
              <a:lnSpc>
                <a:spcPct val="120000"/>
              </a:lnSpc>
              <a:spcBef>
                <a:spcPts val="1100"/>
              </a:spcBef>
              <a:defRPr lang="et-EE" sz="1100">
                <a:solidFill>
                  <a:schemeClr val="tx2"/>
                </a:solidFill>
              </a:defRPr>
            </a:lvl3pPr>
            <a:lvl4pPr marL="402336" indent="-182880" latinLnBrk="0">
              <a:lnSpc>
                <a:spcPct val="120000"/>
              </a:lnSpc>
              <a:spcBef>
                <a:spcPts val="1100"/>
              </a:spcBef>
              <a:defRPr lang="et-EE" sz="1100">
                <a:solidFill>
                  <a:schemeClr val="tx2"/>
                </a:solidFill>
              </a:defRPr>
            </a:lvl4pPr>
            <a:lvl5pPr marL="402336" indent="-182880" latinLnBrk="0">
              <a:lnSpc>
                <a:spcPct val="120000"/>
              </a:lnSpc>
              <a:spcBef>
                <a:spcPts val="1100"/>
              </a:spcBef>
              <a:defRPr lang="et-EE" sz="1100">
                <a:solidFill>
                  <a:schemeClr val="tx2"/>
                </a:solidFill>
              </a:defRPr>
            </a:lvl5pPr>
            <a:lvl6pPr marL="402336" indent="-182880" latinLnBrk="0">
              <a:lnSpc>
                <a:spcPct val="120000"/>
              </a:lnSpc>
              <a:spcBef>
                <a:spcPts val="1100"/>
              </a:spcBef>
              <a:defRPr lang="et-EE" sz="1100">
                <a:solidFill>
                  <a:schemeClr val="tx2"/>
                </a:solidFill>
              </a:defRPr>
            </a:lvl6pPr>
            <a:lvl7pPr marL="402336" indent="-182880" latinLnBrk="0">
              <a:lnSpc>
                <a:spcPct val="120000"/>
              </a:lnSpc>
              <a:spcBef>
                <a:spcPts val="1100"/>
              </a:spcBef>
              <a:defRPr lang="et-EE" sz="1100">
                <a:solidFill>
                  <a:schemeClr val="tx2"/>
                </a:solidFill>
              </a:defRPr>
            </a:lvl7pPr>
            <a:lvl8pPr marL="402336" indent="-182880" latinLnBrk="0">
              <a:lnSpc>
                <a:spcPct val="120000"/>
              </a:lnSpc>
              <a:spcBef>
                <a:spcPts val="1100"/>
              </a:spcBef>
              <a:defRPr lang="et-EE" sz="1100">
                <a:solidFill>
                  <a:schemeClr val="tx2"/>
                </a:solidFill>
              </a:defRPr>
            </a:lvl8pPr>
            <a:lvl9pPr marL="402336" indent="-182880" latinLnBrk="0">
              <a:lnSpc>
                <a:spcPct val="120000"/>
              </a:lnSpc>
              <a:spcBef>
                <a:spcPts val="1100"/>
              </a:spcBef>
              <a:defRPr lang="et-EE" sz="1100">
                <a:solidFill>
                  <a:schemeClr val="tx2"/>
                </a:solidFill>
              </a:defRPr>
            </a:lvl9pPr>
          </a:lstStyle>
          <a:p>
            <a:pPr lvl="0"/>
            <a:r>
              <a:rPr lang="et-EE" noProof="0" dirty="0" smtClean="0"/>
              <a:t>Muutke teksti laade</a:t>
            </a:r>
            <a:endParaRPr lang="et-EE" noProof="0" dirty="0"/>
          </a:p>
          <a:p>
            <a:pPr lvl="1"/>
            <a:r>
              <a:rPr lang="et-EE" noProof="0" dirty="0"/>
              <a:t>Teine tase</a:t>
            </a:r>
          </a:p>
          <a:p>
            <a:pPr lvl="2"/>
            <a:r>
              <a:rPr lang="et-EE" noProof="0" dirty="0"/>
              <a:t>Kolmas tase</a:t>
            </a:r>
          </a:p>
          <a:p>
            <a:pPr lvl="3"/>
            <a:r>
              <a:rPr lang="et-EE" noProof="0" dirty="0"/>
              <a:t>Neljas tase</a:t>
            </a:r>
          </a:p>
          <a:p>
            <a:pPr lvl="4"/>
            <a:r>
              <a:rPr lang="et-EE" noProof="0" dirty="0"/>
              <a:t>Viies tase</a:t>
            </a:r>
          </a:p>
          <a:p>
            <a:pPr lvl="5"/>
            <a:r>
              <a:rPr lang="et-EE" noProof="0" dirty="0"/>
              <a:t>Kuus</a:t>
            </a:r>
          </a:p>
          <a:p>
            <a:pPr lvl="6"/>
            <a:r>
              <a:rPr lang="et-EE" noProof="0" dirty="0"/>
              <a:t>Seitse</a:t>
            </a:r>
          </a:p>
          <a:p>
            <a:pPr lvl="7"/>
            <a:r>
              <a:rPr lang="et-EE" noProof="0" dirty="0"/>
              <a:t>Kaheksa</a:t>
            </a:r>
          </a:p>
          <a:p>
            <a:pPr lvl="8"/>
            <a:r>
              <a:rPr lang="et-EE" noProof="0" dirty="0"/>
              <a:t>Üheksa</a:t>
            </a:r>
          </a:p>
        </p:txBody>
      </p:sp>
      <p:sp>
        <p:nvSpPr>
          <p:cNvPr id="3" name="Pildi kohatäide 2"/>
          <p:cNvSpPr>
            <a:spLocks noGrp="1"/>
          </p:cNvSpPr>
          <p:nvPr>
            <p:ph type="pic" sz="quarter" idx="13"/>
          </p:nvPr>
        </p:nvSpPr>
        <p:spPr>
          <a:xfrm>
            <a:off x="1319002" y="2743200"/>
            <a:ext cx="2340864" cy="3513138"/>
          </a:xfrm>
        </p:spPr>
        <p:txBody>
          <a:bodyPr/>
          <a:lstStyle>
            <a:lvl1pPr marL="0" indent="0" algn="ctr" latinLnBrk="0">
              <a:buNone/>
              <a:defRPr lang="et-EE"/>
            </a:lvl1pPr>
          </a:lstStyle>
          <a:p>
            <a:endParaRPr lang="et-EE" noProof="0" dirty="0"/>
          </a:p>
        </p:txBody>
      </p:sp>
      <p:sp>
        <p:nvSpPr>
          <p:cNvPr id="23" name="Teksti kohatäide 8"/>
          <p:cNvSpPr>
            <a:spLocks noGrp="1"/>
          </p:cNvSpPr>
          <p:nvPr>
            <p:ph type="body" sz="quarter" idx="14" hasCustomPrompt="1"/>
          </p:nvPr>
        </p:nvSpPr>
        <p:spPr>
          <a:xfrm>
            <a:off x="1319002" y="6402044"/>
            <a:ext cx="2340864" cy="37431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t-EE" sz="800" b="1" i="1" cap="none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t-EE" noProof="0" dirty="0"/>
              <a:t>Lisa pealdis siia</a:t>
            </a:r>
          </a:p>
        </p:txBody>
      </p:sp>
      <p:sp>
        <p:nvSpPr>
          <p:cNvPr id="11" name="Teksti kohatäide 8"/>
          <p:cNvSpPr>
            <a:spLocks noGrp="1"/>
          </p:cNvSpPr>
          <p:nvPr>
            <p:ph type="body" sz="quarter" idx="12" hasCustomPrompt="1"/>
          </p:nvPr>
        </p:nvSpPr>
        <p:spPr>
          <a:xfrm>
            <a:off x="1319002" y="7024685"/>
            <a:ext cx="5242219" cy="253511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et-EE" sz="2400" cap="none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t-EE" noProof="0" dirty="0"/>
              <a:t>Sündmuse toimumise kuupäev ja kellaaeg</a:t>
            </a:r>
          </a:p>
        </p:txBody>
      </p:sp>
      <p:sp>
        <p:nvSpPr>
          <p:cNvPr id="24" name="Teksti kohatäide 8"/>
          <p:cNvSpPr>
            <a:spLocks noGrp="1"/>
          </p:cNvSpPr>
          <p:nvPr>
            <p:ph type="body" sz="quarter" idx="15" hasCustomPrompt="1"/>
          </p:nvPr>
        </p:nvSpPr>
        <p:spPr>
          <a:xfrm>
            <a:off x="1319002" y="7378973"/>
            <a:ext cx="5242220" cy="32259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et-EE" sz="2000" cap="none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t-EE" noProof="0" dirty="0"/>
              <a:t>[Aadress, linn, maakond, sihtnumber]</a:t>
            </a:r>
          </a:p>
        </p:txBody>
      </p:sp>
      <p:sp>
        <p:nvSpPr>
          <p:cNvPr id="32" name="Teksti kohatäide 8"/>
          <p:cNvSpPr>
            <a:spLocks noGrp="1"/>
          </p:cNvSpPr>
          <p:nvPr>
            <p:ph type="body" sz="quarter" idx="18" hasCustomPrompt="1"/>
          </p:nvPr>
        </p:nvSpPr>
        <p:spPr>
          <a:xfrm>
            <a:off x="2356147" y="8723430"/>
            <a:ext cx="2452124" cy="307033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et-EE" sz="10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t-EE" noProof="0" dirty="0"/>
              <a:t>Ettevõtte nimi</a:t>
            </a:r>
          </a:p>
        </p:txBody>
      </p:sp>
      <p:sp>
        <p:nvSpPr>
          <p:cNvPr id="33" name="Teksti kohatäide 8"/>
          <p:cNvSpPr>
            <a:spLocks noGrp="1"/>
          </p:cNvSpPr>
          <p:nvPr>
            <p:ph type="body" sz="quarter" idx="19" hasCustomPrompt="1"/>
          </p:nvPr>
        </p:nvSpPr>
        <p:spPr>
          <a:xfrm>
            <a:off x="2356147" y="9038256"/>
            <a:ext cx="2452124" cy="32259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lang="et-EE" sz="850" cap="none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et-EE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t-EE" noProof="0" dirty="0"/>
              <a:t>[Aadress, linn, maakond, sihtnumber]</a:t>
            </a:r>
          </a:p>
          <a:p>
            <a:pPr lvl="0"/>
            <a:r>
              <a:rPr lang="et-EE" noProof="0" dirty="0"/>
              <a:t>Telefon | e-posti aadress | veebiaadress </a:t>
            </a:r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1319002" y="535236"/>
            <a:ext cx="5242219" cy="18066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t-EE" noProof="0" dirty="0"/>
              <a:t>Teksti lisamine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039565" y="2689705"/>
            <a:ext cx="2521657" cy="6085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noProof="0" dirty="0" smtClean="0"/>
              <a:t>Muutke teksti laade</a:t>
            </a:r>
            <a:endParaRPr lang="et-EE" noProof="0" dirty="0"/>
          </a:p>
          <a:p>
            <a:pPr lvl="1"/>
            <a:r>
              <a:rPr lang="et-EE" noProof="0" dirty="0"/>
              <a:t>Teine tase</a:t>
            </a:r>
          </a:p>
          <a:p>
            <a:pPr lvl="2"/>
            <a:r>
              <a:rPr lang="et-EE" noProof="0" dirty="0"/>
              <a:t>Kolmas tase</a:t>
            </a:r>
          </a:p>
          <a:p>
            <a:pPr lvl="3"/>
            <a:r>
              <a:rPr lang="et-EE" noProof="0" dirty="0"/>
              <a:t>Neljas tase</a:t>
            </a:r>
          </a:p>
          <a:p>
            <a:pPr lvl="4"/>
            <a:r>
              <a:rPr lang="et-EE" noProof="0" dirty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t-EE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63859-FA8A-42E0-B748-114868941D7B}" type="datetime1">
              <a:rPr lang="et-EE" noProof="0" smtClean="0"/>
              <a:pPr/>
              <a:t>12.11.2013</a:t>
            </a:fld>
            <a:endParaRPr lang="et-EE" noProof="0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et-EE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 noProof="0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t-EE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et-EE" noProof="0" smtClean="0"/>
              <a:pPr/>
              <a:t>‹#›</a:t>
            </a:fld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85000"/>
        </a:lnSpc>
        <a:spcBef>
          <a:spcPct val="0"/>
        </a:spcBef>
        <a:buNone/>
        <a:defRPr lang="et-EE" sz="5200" b="1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et-EE"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t-EE"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t-EE"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t-EE"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t-EE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777240" rtl="0" eaLnBrk="1" latinLnBrk="0" hangingPunct="1"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ksti kohatäide 3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t-EE" dirty="0"/>
              <a:t>Sündmuse pealkiri</a:t>
            </a:r>
          </a:p>
        </p:txBody>
      </p:sp>
      <p:sp>
        <p:nvSpPr>
          <p:cNvPr id="42" name="Teksti kohatäide 4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t-EE" dirty="0"/>
              <a:t>Suure voldiku loomine</a:t>
            </a:r>
          </a:p>
        </p:txBody>
      </p:sp>
      <p:sp>
        <p:nvSpPr>
          <p:cNvPr id="43" name="Teksti kohatäide 4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err="1"/>
              <a:t>Kohatäiteteksti</a:t>
            </a:r>
            <a:r>
              <a:rPr lang="fi-FI" dirty="0"/>
              <a:t> (</a:t>
            </a:r>
            <a:r>
              <a:rPr lang="fi-FI" dirty="0" err="1"/>
              <a:t>nt</a:t>
            </a:r>
            <a:r>
              <a:rPr lang="fi-FI" dirty="0"/>
              <a:t> </a:t>
            </a:r>
            <a:r>
              <a:rPr lang="fi-FI" dirty="0" err="1"/>
              <a:t>selle</a:t>
            </a:r>
            <a:r>
              <a:rPr lang="fi-FI" dirty="0"/>
              <a:t>) </a:t>
            </a:r>
            <a:r>
              <a:rPr lang="fi-FI" dirty="0" err="1"/>
              <a:t>asendamiseks</a:t>
            </a:r>
            <a:r>
              <a:rPr lang="fi-FI" dirty="0"/>
              <a:t> </a:t>
            </a:r>
            <a:r>
              <a:rPr lang="fi-FI" dirty="0" err="1"/>
              <a:t>valige</a:t>
            </a:r>
            <a:r>
              <a:rPr lang="fi-FI" dirty="0"/>
              <a:t> </a:t>
            </a:r>
            <a:r>
              <a:rPr lang="fi-FI" dirty="0" err="1"/>
              <a:t>see</a:t>
            </a:r>
            <a:r>
              <a:rPr lang="fi-FI" dirty="0"/>
              <a:t> ja </a:t>
            </a:r>
            <a:r>
              <a:rPr lang="fi-FI" dirty="0" err="1"/>
              <a:t>sisestage</a:t>
            </a:r>
            <a:r>
              <a:rPr lang="fi-FI" dirty="0"/>
              <a:t> </a:t>
            </a:r>
            <a:r>
              <a:rPr lang="fi-FI" dirty="0" err="1"/>
              <a:t>soovitud</a:t>
            </a:r>
            <a:r>
              <a:rPr lang="fi-FI" dirty="0"/>
              <a:t> </a:t>
            </a:r>
            <a:r>
              <a:rPr lang="fi-FI" dirty="0" err="1"/>
              <a:t>tekst</a:t>
            </a:r>
            <a:r>
              <a:rPr lang="fi-FI" dirty="0"/>
              <a:t>.</a:t>
            </a:r>
            <a:endParaRPr lang="et-EE" dirty="0"/>
          </a:p>
          <a:p>
            <a:r>
              <a:rPr lang="et-EE" dirty="0"/>
              <a:t>Kui soovite teksti täpploendipunkte lisada või mõne punkti eemaldada, kasutage menüüs Avaleht nuppu Täpploend.</a:t>
            </a:r>
          </a:p>
          <a:p>
            <a:r>
              <a:rPr lang="et-EE" dirty="0"/>
              <a:t>Foto asendamiseks kustutage esmalt olemasolev pilt. </a:t>
            </a:r>
            <a:r>
              <a:rPr lang="fi-FI" dirty="0"/>
              <a:t>Oma </a:t>
            </a:r>
            <a:r>
              <a:rPr lang="fi-FI" dirty="0" err="1"/>
              <a:t>pildi</a:t>
            </a:r>
            <a:r>
              <a:rPr lang="fi-FI" dirty="0"/>
              <a:t> </a:t>
            </a:r>
            <a:r>
              <a:rPr lang="fi-FI" dirty="0" err="1"/>
              <a:t>lisamiseks</a:t>
            </a:r>
            <a:r>
              <a:rPr lang="fi-FI" dirty="0"/>
              <a:t> </a:t>
            </a:r>
            <a:r>
              <a:rPr lang="fi-FI" dirty="0" err="1"/>
              <a:t>valige</a:t>
            </a:r>
            <a:r>
              <a:rPr lang="fi-FI" dirty="0"/>
              <a:t> Lisa &gt; </a:t>
            </a:r>
            <a:r>
              <a:rPr lang="fi-FI" dirty="0" err="1"/>
              <a:t>Pilt</a:t>
            </a:r>
            <a:r>
              <a:rPr lang="fi-FI" dirty="0"/>
              <a:t>.</a:t>
            </a:r>
            <a:endParaRPr lang="et-EE" dirty="0"/>
          </a:p>
          <a:p>
            <a:endParaRPr lang="et-EE" dirty="0"/>
          </a:p>
        </p:txBody>
      </p:sp>
      <p:pic>
        <p:nvPicPr>
          <p:cNvPr id="70" name="Pildi kohatäide 69" descr="Vööst allapoole tehtud foto siniseid teksasid, kindaid ja kummikingi kandvast isikust, kes hoiab käes väikest reha. Kõrval seisab värvilisi puulehti täis metallämber." title="Näidispilt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66" name="Teksti kohatäide 6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t-EE" dirty="0"/>
              <a:t>Pildiallkiri lisage siia</a:t>
            </a:r>
          </a:p>
        </p:txBody>
      </p:sp>
      <p:sp>
        <p:nvSpPr>
          <p:cNvPr id="64" name="Teksti kohatäide 6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t-EE" sz="2500" b="1" dirty="0"/>
              <a:t>Sündmuse kuupäev</a:t>
            </a:r>
            <a:r>
              <a:rPr lang="et-EE" sz="2500" dirty="0"/>
              <a:t> Sündmuse kellaaeg</a:t>
            </a:r>
          </a:p>
        </p:txBody>
      </p:sp>
      <p:sp>
        <p:nvSpPr>
          <p:cNvPr id="67" name="Teksti kohatäide 6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t-EE" dirty="0"/>
              <a:t>[Aadress, linn, maakond, sihtnumber]</a:t>
            </a:r>
          </a:p>
        </p:txBody>
      </p:sp>
      <p:sp>
        <p:nvSpPr>
          <p:cNvPr id="68" name="Teksti kohatäide 67"/>
          <p:cNvSpPr>
            <a:spLocks noGrp="1"/>
          </p:cNvSpPr>
          <p:nvPr>
            <p:ph type="body" sz="quarter" idx="18"/>
          </p:nvPr>
        </p:nvSpPr>
        <p:spPr>
          <a:xfrm>
            <a:off x="2356147" y="8723430"/>
            <a:ext cx="2452124" cy="307033"/>
          </a:xfrm>
        </p:spPr>
        <p:txBody>
          <a:bodyPr anchor="b"/>
          <a:lstStyle/>
          <a:p>
            <a:r>
              <a:rPr lang="et-EE" dirty="0"/>
              <a:t>Ettevõtte nimi</a:t>
            </a:r>
          </a:p>
        </p:txBody>
      </p:sp>
      <p:sp>
        <p:nvSpPr>
          <p:cNvPr id="69" name="Teksti kohatäide 6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lvl="0"/>
            <a:r>
              <a:rPr lang="et-EE" dirty="0"/>
              <a:t>[Aadress, linn, maakond, sihtnumber]</a:t>
            </a:r>
          </a:p>
          <a:p>
            <a:pPr lvl="0"/>
            <a:r>
              <a:rPr lang="et-EE" dirty="0"/>
              <a:t>Telefon | </a:t>
            </a:r>
            <a:r>
              <a:rPr lang="et-EE" dirty="0" smtClean="0"/>
              <a:t>meiliaadress </a:t>
            </a:r>
            <a:r>
              <a:rPr lang="et-EE" dirty="0"/>
              <a:t>| veebiaadress</a:t>
            </a:r>
          </a:p>
        </p:txBody>
      </p:sp>
      <p:pic>
        <p:nvPicPr>
          <p:cNvPr id="71" name="Pilt 7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479" y="8907958"/>
            <a:ext cx="809469" cy="389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äike ärivoldik 8.5X11">
  <a:themeElements>
    <a:clrScheme name="Väike ärivoldik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mall_Business_Flyer.potx" id="{E3B9BB6E-6B41-4F6B-B126-BE4940328A8F}" vid="{12C4F8F5-73FD-4CE7-A213-5AA42A8B5441}"/>
    </a:ext>
  </a:extLst>
</a:theme>
</file>

<file path=ppt/theme/theme2.xml><?xml version="1.0" encoding="utf-8"?>
<a:theme xmlns:a="http://schemas.openxmlformats.org/drawingml/2006/main" name="Office'i kujundus">
  <a:themeElements>
    <a:clrScheme name="Väike ärivoldik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'i kujundus">
  <a:themeElements>
    <a:clrScheme name="Väike ärivoldik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2FB236-0869-4DA1-9219-B29E60F8CFB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9846E53-D235-47A8-826E-CDE5524FE7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E0F88BE-5D38-4698-8F1F-D03955250C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0</TotalTime>
  <Words>113</Words>
  <Application>Microsoft Office PowerPoint</Application>
  <PresentationFormat>Kohandatud</PresentationFormat>
  <Paragraphs>13</Paragraphs>
  <Slides>1</Slides>
  <Notes>1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Väike ärivoldik 8.5X11</vt:lpstr>
      <vt:lpstr>PowerPointi esitlus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2012-11-05T21:53:37Z</dcterms:created>
  <dcterms:modified xsi:type="dcterms:W3CDTF">2013-11-12T13:17:42Z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