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273" autoAdjust="0"/>
  </p:normalViewPr>
  <p:slideViewPr>
    <p:cSldViewPr snapToGrid="0">
      <p:cViewPr varScale="1">
        <p:scale>
          <a:sx n="78" d="100"/>
          <a:sy n="78" d="100"/>
        </p:scale>
        <p:origin x="26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849F50FD-F7B5-4670-A636-030F0B911B8E}" type="datetime1">
              <a:rPr lang="et-EE" smtClean="0"/>
              <a:t>27.11.2013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89ED90CB-459C-4B12-B364-B0CA1993A9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2ABF2B85-9605-47B4-8A53-9291792F8EB8}" type="datetime1">
              <a:rPr lang="et-EE" smtClean="0"/>
              <a:pPr/>
              <a:t>27.11.2013</a:t>
            </a:fld>
            <a:endParaRPr lang="et-EE" dirty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4E5863F8-513E-44B9-9F9C-A7685A64A6A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soovite kasutada mõnda muud õnnitlust</a:t>
            </a:r>
            <a:r>
              <a:rPr lang="et-EE" smtClean="0"/>
              <a:t>? </a:t>
            </a:r>
            <a:r>
              <a:rPr lang="et-EE" noProof="0" dirty="0" smtClean="0"/>
              <a:t>Õnnitluse isikupärastamiseks valige tekst ja lisage oma sõnum.</a:t>
            </a:r>
            <a:endParaRPr lang="et-EE" noProof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lt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abakuju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Pealkiri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t-EE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t-EE" dirty="0"/>
              <a:t>REDIGEERI pealkirja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396E-36FA-4A8B-8E0F-263D3EE97CDF}" type="datetime1">
              <a:rPr lang="et-EE" smtClean="0"/>
              <a:pPr/>
              <a:t>27.11.2013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t-E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t-E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14400" dirty="0"/>
              <a:t>PALJU</a:t>
            </a:r>
            <a:r>
              <a:rPr lang="et-EE" sz="12000" dirty="0"/>
              <a:t> </a:t>
            </a:r>
            <a:r>
              <a:rPr lang="et-EE" dirty="0"/>
              <a:t>õnne!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ünnipäeva kraapimiskaart, must ja roosa">
  <a:themeElements>
    <a:clrScheme name="Sünnipäeva kraapimiskaart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Dokumenditeegi vorm</Display>
  <Edit>Dokumenditeegi vorm</Edit>
  <New>Dokumenditeegi vorm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See väärtus näitab salvestamiste ja paranduste hulka. Rakendus värskendab seda väärtust pärast iga parandust.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Kohandatud</PresentationFormat>
  <Paragraphs>3</Paragraphs>
  <Slides>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Sünnipäeva kraapimiskaart, must ja roosa</vt:lpstr>
      <vt:lpstr>PALJU õnne!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2013-05-02T14:44:20Z</dcterms:created>
  <dcterms:modified xsi:type="dcterms:W3CDTF">2013-11-27T11:33:08Z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