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6:26:00.286" v="29" actId="790"/>
      <pc:docMkLst>
        <pc:docMk/>
      </pc:docMkLst>
      <pc:sldChg chg="modSp mod modNotes">
        <pc:chgData name="Fake Test User" userId="SID-0" providerId="Test" clId="FakeClientId" dt="2021-08-23T06:26:00.286" v="29" actId="790"/>
        <pc:sldMkLst>
          <pc:docMk/>
          <pc:sldMk cId="2292847101" sldId="256"/>
        </pc:sldMkLst>
        <pc:spChg chg="mod">
          <ac:chgData name="Fake Test User" userId="SID-0" providerId="Test" clId="FakeClientId" dt="2021-08-23T05:59:55.279" v="0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5:59:55.279" v="0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6:24:51.865" v="2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6:12:52.712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6:12:52.712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6:12:52.712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6:12:52.712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6:12:52.712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6:18:10.398" v="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6:18:10.398" v="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18:10.398" v="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18:10.398" v="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18:10.398" v="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18:10.398" v="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18:16.679" v="1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6:18:16.679" v="1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18:16.679" v="1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18:16.679" v="1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18:16.679" v="1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18:16.679" v="1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2:57.803" v="1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6:22:57.803" v="12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2:57.803" v="12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2:57.803" v="12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2:57.803" v="12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2:57.803" v="12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05.756" v="13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05.756" v="13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15.209" v="1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6:23:15.209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21.428" v="15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6:23:21.428" v="15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21.428" v="15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21.428" v="15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21.428" v="15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28.131" v="1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6:23:28.131" v="1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28.131" v="1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28.131" v="1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35.443" v="17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35.443" v="1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45.583" v="2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6:24:45.583" v="2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45.583" v="2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45.583" v="2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45.583" v="2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45.583" v="2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51.865" v="2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6:24:51.865" v="2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51.865" v="2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51.865" v="2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51.865" v="2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51.865" v="2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42.943" v="18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23:42.943" v="18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12.037" v="20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6:24:12.037" v="2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12.037" v="20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12.037" v="20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12.037" v="2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12.037" v="2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18.177" v="21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6:24:18.177" v="21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24.818" v="22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6:24:24.818" v="22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24.818" v="22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24.818" v="22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24.818" v="22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24.818" v="22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31.068" v="23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6:24:31.068" v="23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40.005" v="2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4:40.005" v="2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01.553" v="1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3T06:24:01.553" v="19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C4558FA-7EF0-493D-9653-A4AFB685EE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6C0EC5-D704-4D5D-B980-266D415987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7CB0E-DFBC-433D-8D4F-EBFFBF8377C3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BD1B99-3231-4B14-953F-EA28144ED5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E1922F-0DBE-4829-A10E-0247E03D1C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15802-FAA8-4E9E-9C87-DCC948ED8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342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A09A7-7551-4270-BC77-C6CB00E39987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780F3-6688-4168-9524-2589678BC68D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29478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80F3-6688-4168-9524-2589678BC68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74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7" name="Marcador de posición de imagen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16" name="Marcador de texto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4" name="Cuadro de texto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1" name="Cuadro de texto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Cuadro de texto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Conector recto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B61BEF0D-F0BB-DE4B-95CE-6DB70DBA9567}" type="datetimeFigureOut">
              <a:rPr lang="es-MX" noProof="0" smtClean="0"/>
              <a:pPr rtl="0"/>
              <a:t>8/23/2021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Líneas diagonales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Líneas diagonales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2021-08-23T06:26:05Z</dcterms:modified>
</cp:coreProperties>
</file>