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MX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9T12:04:09.653" v="27" actId="790"/>
      <pc:docMkLst>
        <pc:docMk/>
      </pc:docMkLst>
      <pc:sldChg chg="modSp mod modNotes">
        <pc:chgData name="Fake Test User" userId="SID-0" providerId="Test" clId="FakeClientId" dt="2021-07-29T12:02:28.462" v="6" actId="790"/>
        <pc:sldMkLst>
          <pc:docMk/>
          <pc:sldMk cId="2526593619" sldId="256"/>
        </pc:sldMkLst>
        <pc:spChg chg="mod">
          <ac:chgData name="Fake Test User" userId="SID-0" providerId="Test" clId="FakeClientId" dt="2021-07-29T12:02:23.993" v="5" actId="790"/>
          <ac:spMkLst>
            <pc:docMk/>
            <pc:sldMk cId="25265936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12:02:23.993" v="5" actId="790"/>
          <ac:spMkLst>
            <pc:docMk/>
            <pc:sldMk cId="25265936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12:03:53.136" v="24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9T12:02:36.462" v="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12:02:36.462" v="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12:02:36.462" v="7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12:02:36.462" v="7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12:02:36.462" v="7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12:02:40.103" v="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12:02:40.103" v="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2:40.103" v="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2:40.103" v="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2:40.103" v="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2:40.103" v="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2:44.072" v="9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12:02:44.072" v="9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2:44.072" v="9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2:44.072" v="9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2:44.072" v="9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2:44.072" v="9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2:49.697" v="1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12:02:49.697" v="1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2:49.697" v="1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2:49.697" v="1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2:49.697" v="1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2:49.697" v="1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2:55.025" v="11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12:02:55.025" v="11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2:55.025" v="11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2:55.025" v="11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2:55.025" v="11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2:55.025" v="11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02:55.025" v="11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2:58.603" v="1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12:02:58.603" v="1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2:58.603" v="1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2:58.603" v="1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2:58.603" v="1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2:58.603" v="1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02:58.603" v="1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12:02:58.603" v="1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12:02:58.603" v="1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3:02.994" v="13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12:03:02.994" v="1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3:02.994" v="13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3:02.994" v="1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3:02.994" v="1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3:08.494" v="1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12:03:08.494" v="1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3:08.494" v="1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3:08.494" v="1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3:12.760" v="15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12:03:12.760" v="15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3:12.760" v="15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3:12.760" v="15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3:12.760" v="15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3:12.760" v="15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03:12.760" v="15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3:21.541" v="17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12:03:21.541" v="17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3:21.541" v="17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3:21.541" v="17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3:21.541" v="17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3:21.541" v="17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03:21.541" v="17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3:47.573" v="23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12:03:47.573" v="23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3:47.573" v="23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3:47.573" v="23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3:47.573" v="23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03:47.573" v="23" actId="790"/>
            <ac:spMkLst>
              <pc:docMk/>
              <pc:sldMasterMk cId="0" sldId="2147483648"/>
              <pc:sldLayoutMk cId="0" sldId="2147483658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3:53.136" v="24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12:03:53.136" v="24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3:53.136" v="24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3:53.136" v="24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3:53.136" v="24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3:53.136" v="24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3:17.979" v="16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9T12:03:17.979" v="16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3:17.979" v="16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3:17.979" v="16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3:17.979" v="16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03:17.979" v="16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12:03:17.979" v="16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3:25.416" v="18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9T12:03:25.416" v="18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3:25.416" v="18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3:25.416" v="18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3:25.416" v="18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3:25.416" v="18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3:29.276" v="19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29T12:03:29.276" v="19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3:29.276" v="19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3:29.276" v="19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3:29.276" v="19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3:29.276" v="19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03:29.276" v="19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12:03:29.276" v="19" actId="790"/>
            <ac:spMkLst>
              <pc:docMk/>
              <pc:sldMasterMk cId="0" sldId="2147483648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9T12:03:29.276" v="19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3:33.651" v="20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7-29T12:03:33.651" v="20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3:33.651" v="20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3:33.651" v="20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3:33.651" v="20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3:33.651" v="20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3:42.792" v="22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29T12:03:42.792" v="22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3:42.792" v="22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3:42.792" v="22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3:42.792" v="22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3:42.792" v="22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03:42.792" v="22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3:38.573" v="21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7-29T12:03:38.573" v="21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3:38.573" v="21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3:38.573" v="21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3:38.573" v="21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03:38.573" v="21" actId="790"/>
            <ac:spMkLst>
              <pc:docMk/>
              <pc:sldMasterMk cId="0" sldId="2147483648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12:03:38.573" v="21" actId="790"/>
            <ac:spMkLst>
              <pc:docMk/>
              <pc:sldMasterMk cId="0" sldId="2147483648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9T12:03:38.573" v="21" actId="790"/>
            <ac:spMkLst>
              <pc:docMk/>
              <pc:sldMasterMk cId="0" sldId="2147483648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9T12:03:38.573" v="21" actId="790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26B4257-1AAF-4694-B96C-3B5D2B8893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68C718-53DA-4A7B-B7F2-A332D998FE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3691-278B-4429-A618-565CCE8E8FE1}" type="datetime1">
              <a:rPr lang="es-MX" smtClean="0"/>
              <a:t>29/07/2021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7A42834-E38A-49CF-B46B-A678610524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7A8F041-72AA-4FE9-BEC7-4EDAE09E2F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19F0D-2FB4-455C-A703-AB1493292D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1850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76072-3EE1-4673-A4BA-4898B184BFB4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3875A-4A71-4C89-A732-A625F9E67E75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8884090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3875A-4A71-4C89-A732-A625F9E67E7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4345204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B5AFDC-61C1-430B-8DD8-04B6AB696077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218C4CC4-0822-40A1-B337-386702ABE9BD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D1F90C-B90F-4EA9-A8EE-93A1893DAD52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uadro de texto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MX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Cuadro de texto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MX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5D3CE7-9E88-456A-90BE-81E8D2E240B0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E06162-4EBF-4FE8-89D1-FA23C115F275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Cuadro de texto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MX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Cuadro de texto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MX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318DF5-C8D8-4951-AC28-2C5AD01799BE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1600B0-4281-4441-A3C2-4E3D9D332E9F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EBD794-FAEC-44EB-B853-7DBDD00DF65A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034D71-A1E4-4F63-97D3-C98D3EF2328D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B5E21F-45DC-47AA-8CD6-85BC3B9D2D27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C855E9-FB2B-4917-B8F3-E9C0D0D51316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6F5D3-66EC-44C2-9E6C-8D3628D4D4B9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MAESTRO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MAESTRO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6398A2-6492-45F8-AE88-63D5E586E768}" type="datetime1">
              <a:rPr lang="es-MX" noProof="0" smtClean="0"/>
              <a:t>29/07/2021</a:t>
            </a:fld>
            <a:r>
              <a:rPr lang="es-MX" noProof="0"/>
              <a:t>11/9/2014</a:t>
            </a:r>
            <a:fld id="{B61BEF0D-F0BB-DE4B-95CE-6DB70DBA9567}" type="datetimeFigureOut">
              <a:rPr lang="es-MX" noProof="0" smtClean="0"/>
              <a:pPr rtl="0"/>
              <a:t>7/29/2021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r>
              <a:rPr lang="es-MX" noProof="0"/>
              <a:t>‹n.º›</a:t>
            </a:r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041708-0CC8-4CDF-BF82-9AF06DA82C50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F882F2-2A20-4BAA-AE9A-ABB201590748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0087D4-9CDD-4CD3-9085-8F3587AB1E23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4" name="Marcador de posición de imagen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466F3C-10E4-47DF-9F21-695717037196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7C69F3E4-ED03-499E-B5CD-7A1609E4E617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Celestial</ap:Template>
  <ap:TotalTime>7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Celestial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2014-09-12T02:08:24Z</dcterms:created>
  <dcterms:modified xsi:type="dcterms:W3CDTF">2021-07-29T12:04:43Z</dcterms:modified>
</cp:coreProperties>
</file>