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7:25:52.662" v="45"/>
      <pc:docMkLst>
        <pc:docMk/>
      </pc:docMkLst>
      <pc:sldChg chg="modSp mod modNotes">
        <pc:chgData name="Fake Test User" userId="SID-0" providerId="Test" clId="FakeClientId" dt="2021-08-23T07:25:11.334" v="44" actId="790"/>
        <pc:sldMkLst>
          <pc:docMk/>
          <pc:sldMk cId="1642343887" sldId="256"/>
        </pc:sldMkLst>
        <pc:spChg chg="mod">
          <ac:chgData name="Fake Test User" userId="SID-0" providerId="Test" clId="FakeClientId" dt="2021-08-23T07:22:06.124" v="1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7:22:06.124" v="1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7:25:52.662" v="45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7:23:02.443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7:23:02.443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7:23:02.443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7:23:02.443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7:23:02.443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7:25:52.662" v="45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7:23:08.240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5:52.662" v="45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08.240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08.240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08.240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13.912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7:23:13.912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13.912" v="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13.912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13.912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13.912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20.944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7:23:20.944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20.944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20.944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20.944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20.944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25.537" v="1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7:23:25.537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25.537" v="1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25.537" v="1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25.537" v="1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25.537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3:25.537" v="1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31.006" v="14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23:31.006" v="1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40.678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7:23:40.678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40.678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40.678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40.678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45.772" v="1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7:23:45.772" v="1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45.772" v="1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45.772" v="1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51.132" v="2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7:23:51.132" v="2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51.132" v="2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3:51.132" v="2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51.132" v="2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51.132" v="2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3:51.132" v="2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03.083" v="2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7:24:03.083" v="2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03.083" v="2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03.083" v="2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03.083" v="2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03.083" v="2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4:03.083" v="2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30.724" v="3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7:24:30.724" v="3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30.724" v="3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30.724" v="3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30.724" v="3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30.724" v="3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34.833" v="3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7:24:34.833" v="3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34.833" v="3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34.833" v="3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34.833" v="3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34.833" v="3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3:56.007" v="2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7:23:56.007" v="2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3:56.007" v="2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3:56.007" v="2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3:56.007" v="2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3:56.007" v="2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23:56.007" v="22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07.802" v="2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7:24:07.802" v="2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07.802" v="2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07.802" v="2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07.802" v="2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07.802" v="2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12.911" v="28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7:24:12.911" v="28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17.724" v="30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7:24:17.724" v="30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17.724" v="30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17.724" v="30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17.724" v="30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17.724" v="30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22.302" v="3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7:24:22.302" v="32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4:26.536" v="3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7:24:26.536" v="34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4:26.536" v="3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4:26.536" v="3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4:26.536" v="3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4:26.536" v="34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4:26.536" v="3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76032B-7FDF-428B-AC75-D376AF544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3A683A-511C-4BF3-9062-20E60B1787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1C694-F554-42C9-AC23-21769ADF3394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D60119-432C-4502-A8E5-1A7A6B1887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1A0EFD-9FD0-41A2-A416-720C3F7E3E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EF88B-1E8B-4987-B4AE-92612B169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139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DC431-00F6-46F0-A54A-53B7B31FA83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4427F-AABB-429A-8BAE-830DF8AF5E79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97345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4427F-AABB-429A-8BAE-830DF8AF5E7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01327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2C7860-459D-4E32-A343-7C30BC03B914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orma libre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orma libre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orma libre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orma libre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orma libre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orma libre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dirty="0"/>
              <a:t>Haga clic para modificar el estilo de subtítulo del patrón</a:t>
            </a:r>
            <a:endParaRPr lang="es-MX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A58FF6-6321-4721-A0C7-EAC0F4DEBAB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EC9C1F-CB1D-411A-9A3C-A96ECC3E84D3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 de tex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34D0B-E707-4800-A1BE-03A0E584D434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FA4A6-80CF-4FB1-B01E-79AD2065E5C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 de tex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48856E-A098-4F65-8135-AAD8FC9FF4E7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DF93EC-F8A1-4DB5-8397-921FA0F26BC0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889FC2-D7C2-4CCC-B121-14242B5C88B9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85383-08AC-43D5-8203-187D73E2A00B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E054AA-AAEB-4A41-91AB-2522791D765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D2944D-77C7-46C1-A64E-D6BCB93FD99E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F9F4CB-49DC-4882-8121-C6D2A95348FD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641761-F142-4B26-BE14-C6244363B42D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827163-66CA-4FFD-A8FF-4AC8E9F80B8D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202A4-90C9-4661-B461-330AC99C865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EA389-7311-44A3-96CF-653D7C830E5B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98241E-383D-44DE-B0FD-1EA56557CF2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orma libre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orma libre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orma libre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orma libre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orma libre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orma libre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FE9ABD1F-29CE-4F68-A046-EF5DA9E75335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aralaj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4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Paralaje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2021-08-23T07:25:57Z</dcterms:modified>
</cp:coreProperties>
</file>