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7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6:55:23.400" v="24" actId="790"/>
      <pc:docMkLst>
        <pc:docMk/>
      </pc:docMkLst>
      <pc:sldChg chg="modSp mod modNotes">
        <pc:chgData name="Fake Test User" userId="SID-0" providerId="Test" clId="FakeClientId" dt="2021-07-27T06:53:16.993" v="5" actId="790"/>
        <pc:sldMkLst>
          <pc:docMk/>
          <pc:sldMk cId="3059316376" sldId="256"/>
        </pc:sldMkLst>
        <pc:spChg chg="mod">
          <ac:chgData name="Fake Test User" userId="SID-0" providerId="Test" clId="FakeClientId" dt="2021-07-27T06:53:11.462" v="4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6:53:11.462" v="4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6:55:05.838" v="22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7T06:53:26.462" v="6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7T06:53:26.462" v="6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7T06:53:26.462" v="6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7T06:53:26.462" v="6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7T06:53:26.462" v="6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6:53:30.134" v="7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7T06:53:30.134" v="7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30.134" v="7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30.134" v="7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30.134" v="7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30.134" v="7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33.556" v="8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7T06:53:33.556" v="8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33.556" v="8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33.556" v="8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33.556" v="8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33.556" v="8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39.806" v="9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7T06:53:39.806" v="9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39.806" v="9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39.806" v="9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39.806" v="9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39.806" v="9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45.025" v="10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3:45.025" v="10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51.103" v="11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6:53:51.103" v="11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18.181" v="14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7T06:54:18.181" v="14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18.181" v="14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4:18.181" v="14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4:18.181" v="14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43.244" v="17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7T06:54:43.244" v="17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4:43.244" v="17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4:43.244" v="17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46.509" v="18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4:46.509" v="18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55.791" v="20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4:55.791" v="20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5:00.619" v="21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7T06:55:00.619" v="21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5:00.619" v="21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5:00.619" v="21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5:00.619" v="21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5:00.619" v="21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5:05.838" v="22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7T06:55:05.838" v="22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5:05.838" v="22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5:05.838" v="22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5:05.838" v="22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5:05.838" v="22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4584FB9-4109-4F40-889C-38E4971900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DC1F5D-5CF7-455B-B7DC-381C751F4B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B613C-3967-48BF-ACA4-B1F4C77BB224}" type="datetime1">
              <a:rPr lang="es-MX" smtClean="0"/>
              <a:t>27/07/2021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7D4305-19A0-46DB-A75C-AF4D73C9AE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DDE7CC-6FB3-40E2-AB63-0E025C1D5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A368-258D-47D5-A25C-A6FB882575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37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B1F83-E557-4771-A3D7-3898474D8C4E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8A907-FC93-4C5A-9D3A-BDE8320DBE79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88838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8A907-FC93-4C5A-9D3A-BDE8320DBE7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04374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5BCB11-28C1-4E4B-A634-3516E702F99F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78139F-16F9-46A0-95BB-D773801CA612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82FFE-613B-4C97-94F8-C2BE09420402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F6CD5-38F9-4396-B8D7-9F1578DC86E0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557499-AA05-4683-A026-11119E6D4350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0C58E6-21AE-4976-A35B-5371DC0D9CFD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99A83B-F0A8-4CBB-B720-10B046B32AA6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5584F7-846D-48B5-8A39-6D72EB070DA7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F4C7BC-BB00-44E8-AF14-A9DC7C1EAE58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275683-6040-48DE-BB6D-5EB03A079DCB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1ED584-9052-4336-9C6A-7317F7902B0A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D3D2737-1738-423C-AB3E-2655A957DDEF}" type="datetime1">
              <a:rPr lang="es-MX" noProof="0" smtClean="0"/>
              <a:t>27/07/2021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5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Marco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2021-07-27T06:56:02Z</dcterms:modified>
</cp:coreProperties>
</file>