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es-MX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94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9T12:10:46.606" v="19" actId="790"/>
      <pc:docMkLst>
        <pc:docMk/>
      </pc:docMkLst>
      <pc:sldChg chg="modSp mod modNotes">
        <pc:chgData name="Fake Test User" userId="SID-0" providerId="Test" clId="FakeClientId" dt="2021-07-29T12:08:56.622" v="4" actId="790"/>
        <pc:sldMkLst>
          <pc:docMk/>
          <pc:sldMk cId="401567019" sldId="256"/>
        </pc:sldMkLst>
        <pc:spChg chg="mod">
          <ac:chgData name="Fake Test User" userId="SID-0" providerId="Test" clId="FakeClientId" dt="2021-07-29T12:08:51.606" v="3" actId="790"/>
          <ac:spMkLst>
            <pc:docMk/>
            <pc:sldMk cId="401567019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9T12:08:51.606" v="3" actId="790"/>
          <ac:spMkLst>
            <pc:docMk/>
            <pc:sldMk cId="40156701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9T12:10:37.590" v="17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7-29T12:09:02.700" v="5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9T12:09:02.700" v="5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9T12:09:02.700" v="5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9T12:09:02.700" v="5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9T12:09:02.700" v="5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9T12:09:06.278" v="6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9T12:09:06.278" v="6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2:09:06.278" v="6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2:09:06.278" v="6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2:09:06.278" v="6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2:09:06.278" v="6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2:09:09.700" v="7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9T12:09:09.700" v="7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2:09:09.700" v="7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2:09:09.700" v="7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2:09:09.700" v="7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2:09:09.700" v="7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2:09:13.216" v="8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9T12:09:13.216" v="8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2:09:13.216" v="8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2:09:13.216" v="8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2:09:13.216" v="8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2:09:13.216" v="8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2:09:18.497" v="9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9T12:09:18.497" v="9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2:09:18.497" v="9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2:09:18.497" v="9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2:09:18.497" v="9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2:09:18.497" v="9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12:09:18.497" v="9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2:09:22.669" v="10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9T12:09:22.669" v="10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2:09:22.669" v="10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2:09:22.669" v="10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2:09:22.669" v="10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12:09:22.669" v="10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12:09:22.669" v="10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12:09:22.669" v="10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7-29T12:09:22.669" v="10" actId="790"/>
            <ac:spMkLst>
              <pc:docMk/>
              <pc:sldMasterMk cId="0" sldId="2147483648"/>
              <pc:sldLayoutMk cId="0" sldId="2147483653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2:09:25.810" v="11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9T12:09:25.810" v="11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2:09:25.810" v="11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2:09:25.810" v="11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2:09:25.810" v="11" actId="790"/>
            <ac:spMkLst>
              <pc:docMk/>
              <pc:sldMasterMk cId="0" sldId="2147483648"/>
              <pc:sldLayoutMk cId="0" sldId="2147483654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2:09:29.810" v="12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9T12:09:29.810" v="12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2:09:29.810" v="12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2:09:29.810" v="12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2:09:33.169" v="13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9T12:09:33.169" v="13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2:09:33.169" v="13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2:09:33.169" v="13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2:09:33.169" v="13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2:09:33.169" v="13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12:09:33.169" v="13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2:09:36.513" v="14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29T12:09:36.513" v="14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2:09:36.513" v="14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2:09:36.513" v="14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2:09:36.513" v="14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2:09:36.513" v="14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12:09:36.513" v="14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2:10:33.918" v="16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9T12:10:33.918" v="16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2:10:33.918" v="16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2:10:33.918" v="16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2:10:33.918" v="16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12:10:33.918" v="16" actId="790"/>
            <ac:spMkLst>
              <pc:docMk/>
              <pc:sldMasterMk cId="0" sldId="2147483648"/>
              <pc:sldLayoutMk cId="0" sldId="2147483658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12:10:37.590" v="17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9T12:10:37.590" v="17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12:10:37.590" v="17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12:10:37.590" v="17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12:10:37.590" v="17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12:10:37.590" v="17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5C0F4135-172A-411A-998F-E998277BD5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6F893E2-1C4B-4C36-9EFC-2148CDB45F9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FCA31-E44C-4F32-9915-707ADB2E0A22}" type="datetime1">
              <a:rPr lang="es-MX" smtClean="0"/>
              <a:t>29/07/2021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B4F1710-3C5B-41F7-AC76-E770B516410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873D0A5-EA4E-4FC7-8BCB-B260E9A824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C7983-86E7-49CF-9779-28903A7764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4631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E64CB-5B7F-434E-8E2B-495C96BC4BCF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 noProof="0"/>
              <a:t>Haga clic para modificar los estilos de texto del patrón</a:t>
            </a:r>
          </a:p>
          <a:p>
            <a:pPr lvl="1"/>
            <a:r>
              <a:rPr lang="es-MX" noProof="0"/>
              <a:t>Segundo nivel</a:t>
            </a:r>
          </a:p>
          <a:p>
            <a:pPr lvl="2"/>
            <a:r>
              <a:rPr lang="es-MX" noProof="0"/>
              <a:t>Tercer nivel</a:t>
            </a:r>
          </a:p>
          <a:p>
            <a:pPr lvl="3"/>
            <a:r>
              <a:rPr lang="es-MX" noProof="0"/>
              <a:t>Cuarto nivel</a:t>
            </a:r>
          </a:p>
          <a:p>
            <a:pPr lvl="4"/>
            <a:r>
              <a:rPr lang="es-MX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532A3-793C-4F68-8639-861CABFBD02B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4845306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7532A3-793C-4F68-8639-861CABFBD02B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076589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870AF1-DD87-4D65-9829-CD9B906A9CA4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MX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A826EBC-378C-4593-AF9B-BEA65594AECA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A671D5B-B9C6-4587-833C-79D68C0062F5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CB951A-3E99-42CD-9B25-29FD939DE96B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4AF02BC-4E18-43AB-87C9-720FB7B5D5DA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58001F-A932-4313-ABC2-A3C27DB8CD34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6CF2F3-C976-4644-B6D2-28C2006BA3F3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82C630-FA68-415B-881D-FF898BF5D45D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D4D602-7891-4CBF-9D79-0A563178116D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3C94E66-8DF9-48B6-AD85-74212C798036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MX" noProof="0"/>
              <a:t>Haz clic en el ícono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MX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5218C5-DC46-4137-8FFC-310991F58F34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78C3A88F-0366-48C1-AA79-CB98667DBE74}" type="datetime1">
              <a:rPr lang="es-MX" noProof="0" smtClean="0"/>
              <a:t>29/07/2021</a:t>
            </a:fld>
            <a:endParaRPr lang="es-MX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endParaRPr lang="es-MX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D57F1E4F-1CFF-5643-939E-217C01CDF565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9" name="Rectángulo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ángulo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ángulo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567019"/>
      </p:ext>
    </p:extLst>
  </p:cSld>
  <p:clrMapOvr>
    <a:masterClrMapping/>
  </p:clrMapOvr>
</p:sld>
</file>

<file path=ppt/theme/theme12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TC103457464[[fn=Dividend]]</ap:Template>
  <ap:TotalTime>3</ap:TotalTime>
  <ap:Words>1</ap:Words>
  <ap:PresentationFormat>Panorámica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5">
      <vt:lpstr>Calibri</vt:lpstr>
      <vt:lpstr>Gill Sans MT</vt:lpstr>
      <vt:lpstr>Wingdings 2</vt:lpstr>
      <vt:lpstr>Dividendo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2014-08-26T23:51:37Z</dcterms:created>
  <dcterms:modified xsi:type="dcterms:W3CDTF">2021-07-29T12:11:25Z</dcterms:modified>
</cp:coreProperties>
</file>