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7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610.xml" ContentType="application/vnd.openxmlformats-officedocument.presentationml.slideLayout+xml"/>
  <Override PartName="/ppt/slideLayouts/slideLayout1111.xml" ContentType="application/vnd.openxmlformats-officedocument.presentationml.slideLayout+xml"/>
  <Override PartName="/ppt/slideLayouts/slideLayout512.xml" ContentType="application/vnd.openxmlformats-officedocument.presentationml.slideLayout+xml"/>
  <Override PartName="/ppt/slideLayouts/slideLayout1513.xml" ContentType="application/vnd.openxmlformats-officedocument.presentationml.slideLayout+xml"/>
  <Override PartName="/ppt/slideLayouts/slideLayout1014.xml" ContentType="application/vnd.openxmlformats-officedocument.presentationml.slideLayout+xml"/>
  <Override PartName="/ppt/slideLayouts/slideLayout415.xml" ContentType="application/vnd.openxmlformats-officedocument.presentationml.slideLayout+xml"/>
  <Override PartName="/ppt/slideLayouts/slideLayout916.xml" ContentType="application/vnd.openxmlformats-officedocument.presentationml.slideLayout+xml"/>
  <Override PartName="/ppt/slideLayouts/slideLayout1417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 rtl="0">
      <a:defRPr lang="es-MX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1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90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0" d="100"/>
          <a:sy n="80" d="100"/>
        </p:scale>
        <p:origin x="3126" y="96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undo custSel modSld modMainMaster modNotesMaster modHandout">
      <pc:chgData name="Fake Test User" userId="SID-0" providerId="Test" clId="FakeClientId" dt="2021-08-23T06:31:14.899" v="27" actId="790"/>
      <pc:docMkLst>
        <pc:docMk/>
      </pc:docMkLst>
      <pc:sldChg chg="modSp mod modNotes">
        <pc:chgData name="Fake Test User" userId="SID-0" providerId="Test" clId="FakeClientId" dt="2021-08-23T06:31:14.899" v="27" actId="790"/>
        <pc:sldMkLst>
          <pc:docMk/>
          <pc:sldMk cId="2867017508" sldId="256"/>
        </pc:sldMkLst>
        <pc:spChg chg="mod">
          <ac:chgData name="Fake Test User" userId="SID-0" providerId="Test" clId="FakeClientId" dt="2021-08-23T06:27:27.676" v="0" actId="790"/>
          <ac:spMkLst>
            <pc:docMk/>
            <pc:sldMk cId="2867017508" sldId="256"/>
            <ac:spMk id="2" creationId="{00000000-0000-0000-0000-000000000000}"/>
          </ac:spMkLst>
        </pc:spChg>
        <pc:spChg chg="mod">
          <ac:chgData name="Fake Test User" userId="SID-0" providerId="Test" clId="FakeClientId" dt="2021-08-23T06:27:27.676" v="0" actId="790"/>
          <ac:spMkLst>
            <pc:docMk/>
            <pc:sldMk cId="2867017508" sldId="256"/>
            <ac:spMk id="3" creationId="{00000000-0000-0000-0000-000000000000}"/>
          </ac:spMkLst>
        </pc:spChg>
      </pc:sldChg>
      <pc:sldMasterChg chg="modSp mod modSldLayout">
        <pc:chgData name="Fake Test User" userId="SID-0" providerId="Test" clId="FakeClientId" dt="2021-08-23T06:30:34.363" v="24" actId="790"/>
        <pc:sldMasterMkLst>
          <pc:docMk/>
          <pc:sldMasterMk cId="0" sldId="2147483648"/>
        </pc:sldMasterMkLst>
        <pc:spChg chg="mod">
          <ac:chgData name="Fake Test User" userId="SID-0" providerId="Test" clId="FakeClientId" dt="2021-08-23T06:28:18.223" v="5" actId="790"/>
          <ac:spMkLst>
            <pc:docMk/>
            <pc:sldMasterMk cId="0" sldId="2147483648"/>
            <ac:spMk id="2" creationId="{00000000-0000-0000-0000-000000000000}"/>
          </ac:spMkLst>
        </pc:spChg>
        <pc:spChg chg="mod">
          <ac:chgData name="Fake Test User" userId="SID-0" providerId="Test" clId="FakeClientId" dt="2021-08-23T06:28:18.223" v="5" actId="790"/>
          <ac:spMkLst>
            <pc:docMk/>
            <pc:sldMasterMk cId="0" sldId="2147483648"/>
            <ac:spMk id="3" creationId="{00000000-0000-0000-0000-000000000000}"/>
          </ac:spMkLst>
        </pc:spChg>
        <pc:spChg chg="mod">
          <ac:chgData name="Fake Test User" userId="SID-0" providerId="Test" clId="FakeClientId" dt="2021-08-23T06:28:18.223" v="5" actId="790"/>
          <ac:spMkLst>
            <pc:docMk/>
            <pc:sldMasterMk cId="0" sldId="2147483648"/>
            <ac:spMk id="4" creationId="{00000000-0000-0000-0000-000000000000}"/>
          </ac:spMkLst>
        </pc:spChg>
        <pc:spChg chg="mod">
          <ac:chgData name="Fake Test User" userId="SID-0" providerId="Test" clId="FakeClientId" dt="2021-08-23T06:28:18.223" v="5" actId="790"/>
          <ac:spMkLst>
            <pc:docMk/>
            <pc:sldMasterMk cId="0" sldId="2147483648"/>
            <ac:spMk id="5" creationId="{00000000-0000-0000-0000-000000000000}"/>
          </ac:spMkLst>
        </pc:spChg>
        <pc:spChg chg="mod">
          <ac:chgData name="Fake Test User" userId="SID-0" providerId="Test" clId="FakeClientId" dt="2021-08-23T06:28:18.223" v="5" actId="790"/>
          <ac:spMkLst>
            <pc:docMk/>
            <pc:sldMasterMk cId="0" sldId="2147483648"/>
            <ac:spMk id="6" creationId="{00000000-0000-0000-0000-000000000000}"/>
          </ac:spMkLst>
        </pc:spChg>
        <pc:sldLayoutChg chg="modSp mod">
          <pc:chgData name="Fake Test User" userId="SID-0" providerId="Test" clId="FakeClientId" dt="2021-08-23T06:28:24.551" v="6" actId="790"/>
          <pc:sldLayoutMkLst>
            <pc:docMk/>
            <pc:sldMasterMk cId="0" sldId="2147483648"/>
            <pc:sldLayoutMk cId="0" sldId="2147483649"/>
          </pc:sldLayoutMkLst>
          <pc:spChg chg="mod">
            <ac:chgData name="Fake Test User" userId="SID-0" providerId="Test" clId="FakeClientId" dt="2021-08-23T06:28:24.551" v="6" actId="790"/>
            <ac:spMkLst>
              <pc:docMk/>
              <pc:sldMasterMk cId="0" sldId="2147483648"/>
              <pc:sldLayoutMk cId="0" sldId="2147483649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6:28:24.551" v="6" actId="790"/>
            <ac:spMkLst>
              <pc:docMk/>
              <pc:sldMasterMk cId="0" sldId="2147483648"/>
              <pc:sldLayoutMk cId="0" sldId="2147483649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6:28:24.551" v="6" actId="790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6:28:24.551" v="6" actId="790"/>
            <ac:spMkLst>
              <pc:docMk/>
              <pc:sldMasterMk cId="0" sldId="2147483648"/>
              <pc:sldLayoutMk cId="0" sldId="2147483649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6:28:24.551" v="6" actId="790"/>
            <ac:spMkLst>
              <pc:docMk/>
              <pc:sldMasterMk cId="0" sldId="2147483648"/>
              <pc:sldLayoutMk cId="0" sldId="2147483649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6:28:31.160" v="7" actId="790"/>
          <pc:sldLayoutMkLst>
            <pc:docMk/>
            <pc:sldMasterMk cId="0" sldId="2147483648"/>
            <pc:sldLayoutMk cId="0" sldId="2147483650"/>
          </pc:sldLayoutMkLst>
          <pc:spChg chg="mod">
            <ac:chgData name="Fake Test User" userId="SID-0" providerId="Test" clId="FakeClientId" dt="2021-08-23T06:28:31.160" v="7" actId="790"/>
            <ac:spMkLst>
              <pc:docMk/>
              <pc:sldMasterMk cId="0" sldId="2147483648"/>
              <pc:sldLayoutMk cId="0" sldId="2147483650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6:28:31.160" v="7" actId="790"/>
            <ac:spMkLst>
              <pc:docMk/>
              <pc:sldMasterMk cId="0" sldId="2147483648"/>
              <pc:sldLayoutMk cId="0" sldId="2147483650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6:28:31.160" v="7" actId="790"/>
            <ac:spMkLst>
              <pc:docMk/>
              <pc:sldMasterMk cId="0" sldId="2147483648"/>
              <pc:sldLayoutMk cId="0" sldId="2147483650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6:28:31.160" v="7" actId="790"/>
            <ac:spMkLst>
              <pc:docMk/>
              <pc:sldMasterMk cId="0" sldId="2147483648"/>
              <pc:sldLayoutMk cId="0" sldId="2147483650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6:28:31.160" v="7" actId="790"/>
            <ac:spMkLst>
              <pc:docMk/>
              <pc:sldMasterMk cId="0" sldId="2147483648"/>
              <pc:sldLayoutMk cId="0" sldId="2147483650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6:28:36.598" v="8" actId="790"/>
          <pc:sldLayoutMkLst>
            <pc:docMk/>
            <pc:sldMasterMk cId="0" sldId="2147483648"/>
            <pc:sldLayoutMk cId="0" sldId="2147483651"/>
          </pc:sldLayoutMkLst>
          <pc:spChg chg="mod">
            <ac:chgData name="Fake Test User" userId="SID-0" providerId="Test" clId="FakeClientId" dt="2021-08-23T06:28:36.598" v="8" actId="790"/>
            <ac:spMkLst>
              <pc:docMk/>
              <pc:sldMasterMk cId="0" sldId="2147483648"/>
              <pc:sldLayoutMk cId="0" sldId="2147483651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6:28:36.598" v="8" actId="790"/>
            <ac:spMkLst>
              <pc:docMk/>
              <pc:sldMasterMk cId="0" sldId="2147483648"/>
              <pc:sldLayoutMk cId="0" sldId="2147483651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6:28:36.598" v="8" actId="790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6:28:36.598" v="8" actId="790"/>
            <ac:spMkLst>
              <pc:docMk/>
              <pc:sldMasterMk cId="0" sldId="2147483648"/>
              <pc:sldLayoutMk cId="0" sldId="2147483651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6:28:36.598" v="8" actId="790"/>
            <ac:spMkLst>
              <pc:docMk/>
              <pc:sldMasterMk cId="0" sldId="2147483648"/>
              <pc:sldLayoutMk cId="0" sldId="2147483651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6:28:49.207" v="11" actId="790"/>
          <pc:sldLayoutMkLst>
            <pc:docMk/>
            <pc:sldMasterMk cId="0" sldId="2147483648"/>
            <pc:sldLayoutMk cId="0" sldId="2147483652"/>
          </pc:sldLayoutMkLst>
          <pc:spChg chg="mod">
            <ac:chgData name="Fake Test User" userId="SID-0" providerId="Test" clId="FakeClientId" dt="2021-08-23T06:28:49.207" v="11" actId="790"/>
            <ac:spMkLst>
              <pc:docMk/>
              <pc:sldMasterMk cId="0" sldId="2147483648"/>
              <pc:sldLayoutMk cId="0" sldId="2147483652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6:28:49.207" v="11" actId="790"/>
            <ac:spMkLst>
              <pc:docMk/>
              <pc:sldMasterMk cId="0" sldId="2147483648"/>
              <pc:sldLayoutMk cId="0" sldId="2147483652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6:28:49.207" v="11" actId="790"/>
            <ac:spMkLst>
              <pc:docMk/>
              <pc:sldMasterMk cId="0" sldId="2147483648"/>
              <pc:sldLayoutMk cId="0" sldId="2147483652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6:28:49.207" v="11" actId="790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6:28:49.207" v="11" actId="790"/>
            <ac:spMkLst>
              <pc:docMk/>
              <pc:sldMasterMk cId="0" sldId="2147483648"/>
              <pc:sldLayoutMk cId="0" sldId="2147483652"/>
              <ac:spMk id="6" creationId="{00000000-0000-0000-0000-000000000000}"/>
            </ac:spMkLst>
          </pc:spChg>
          <pc:spChg chg="mod">
            <ac:chgData name="Fake Test User" userId="SID-0" providerId="Test" clId="FakeClientId" dt="2021-08-23T06:28:49.207" v="11" actId="790"/>
            <ac:spMkLst>
              <pc:docMk/>
              <pc:sldMasterMk cId="0" sldId="2147483648"/>
              <pc:sldLayoutMk cId="0" sldId="2147483652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6:28:56.785" v="12" actId="790"/>
          <pc:sldLayoutMkLst>
            <pc:docMk/>
            <pc:sldMasterMk cId="0" sldId="2147483648"/>
            <pc:sldLayoutMk cId="0" sldId="2147483653"/>
          </pc:sldLayoutMkLst>
          <pc:spChg chg="mod">
            <ac:chgData name="Fake Test User" userId="SID-0" providerId="Test" clId="FakeClientId" dt="2021-08-23T06:28:56.785" v="12" actId="790"/>
            <ac:spMkLst>
              <pc:docMk/>
              <pc:sldMasterMk cId="0" sldId="2147483648"/>
              <pc:sldLayoutMk cId="0" sldId="2147483653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6:28:56.785" v="12" actId="790"/>
            <ac:spMkLst>
              <pc:docMk/>
              <pc:sldMasterMk cId="0" sldId="2147483648"/>
              <pc:sldLayoutMk cId="0" sldId="2147483653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6:28:56.785" v="12" actId="790"/>
            <ac:spMkLst>
              <pc:docMk/>
              <pc:sldMasterMk cId="0" sldId="2147483648"/>
              <pc:sldLayoutMk cId="0" sldId="2147483653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6:28:56.785" v="12" actId="790"/>
            <ac:spMkLst>
              <pc:docMk/>
              <pc:sldMasterMk cId="0" sldId="2147483648"/>
              <pc:sldLayoutMk cId="0" sldId="2147483653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6:28:56.785" v="12" actId="790"/>
            <ac:spMkLst>
              <pc:docMk/>
              <pc:sldMasterMk cId="0" sldId="2147483648"/>
              <pc:sldLayoutMk cId="0" sldId="2147483653"/>
              <ac:spMk id="6" creationId="{00000000-0000-0000-0000-000000000000}"/>
            </ac:spMkLst>
          </pc:spChg>
          <pc:spChg chg="mod">
            <ac:chgData name="Fake Test User" userId="SID-0" providerId="Test" clId="FakeClientId" dt="2021-08-23T06:28:56.785" v="12" actId="790"/>
            <ac:spMkLst>
              <pc:docMk/>
              <pc:sldMasterMk cId="0" sldId="2147483648"/>
              <pc:sldLayoutMk cId="0" sldId="2147483653"/>
              <ac:spMk id="7" creationId="{00000000-0000-0000-0000-000000000000}"/>
            </ac:spMkLst>
          </pc:spChg>
          <pc:spChg chg="mod">
            <ac:chgData name="Fake Test User" userId="SID-0" providerId="Test" clId="FakeClientId" dt="2021-08-23T06:28:56.785" v="12" actId="790"/>
            <ac:spMkLst>
              <pc:docMk/>
              <pc:sldMasterMk cId="0" sldId="2147483648"/>
              <pc:sldLayoutMk cId="0" sldId="2147483653"/>
              <ac:spMk id="8" creationId="{00000000-0000-0000-0000-000000000000}"/>
            </ac:spMkLst>
          </pc:spChg>
          <pc:spChg chg="mod">
            <ac:chgData name="Fake Test User" userId="SID-0" providerId="Test" clId="FakeClientId" dt="2021-08-23T06:28:56.785" v="12" actId="790"/>
            <ac:spMkLst>
              <pc:docMk/>
              <pc:sldMasterMk cId="0" sldId="2147483648"/>
              <pc:sldLayoutMk cId="0" sldId="2147483653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6:29:08.582" v="13" actId="790"/>
          <pc:sldLayoutMkLst>
            <pc:docMk/>
            <pc:sldMasterMk cId="0" sldId="2147483648"/>
            <pc:sldLayoutMk cId="0" sldId="2147483654"/>
          </pc:sldLayoutMkLst>
          <pc:spChg chg="mod">
            <ac:chgData name="Fake Test User" userId="SID-0" providerId="Test" clId="FakeClientId" dt="2021-08-23T06:29:08.582" v="13" actId="790"/>
            <ac:spMkLst>
              <pc:docMk/>
              <pc:sldMasterMk cId="0" sldId="2147483648"/>
              <pc:sldLayoutMk cId="0" sldId="2147483654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6:29:08.582" v="13" actId="790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6:29:08.582" v="13" actId="790"/>
            <ac:spMkLst>
              <pc:docMk/>
              <pc:sldMasterMk cId="0" sldId="2147483648"/>
              <pc:sldLayoutMk cId="0" sldId="2147483654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6:29:08.582" v="13" actId="790"/>
            <ac:spMkLst>
              <pc:docMk/>
              <pc:sldMasterMk cId="0" sldId="2147483648"/>
              <pc:sldLayoutMk cId="0" sldId="2147483654"/>
              <ac:spMk id="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6:29:15.082" v="14" actId="790"/>
          <pc:sldLayoutMkLst>
            <pc:docMk/>
            <pc:sldMasterMk cId="0" sldId="2147483648"/>
            <pc:sldLayoutMk cId="0" sldId="2147483655"/>
          </pc:sldLayoutMkLst>
          <pc:spChg chg="mod">
            <ac:chgData name="Fake Test User" userId="SID-0" providerId="Test" clId="FakeClientId" dt="2021-08-23T06:29:15.082" v="14" actId="790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6:29:15.082" v="14" actId="790"/>
            <ac:spMkLst>
              <pc:docMk/>
              <pc:sldMasterMk cId="0" sldId="2147483648"/>
              <pc:sldLayoutMk cId="0" sldId="2147483655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6:29:15.082" v="14" actId="790"/>
            <ac:spMkLst>
              <pc:docMk/>
              <pc:sldMasterMk cId="0" sldId="2147483648"/>
              <pc:sldLayoutMk cId="0" sldId="2147483655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6:29:22.926" v="15" actId="790"/>
          <pc:sldLayoutMkLst>
            <pc:docMk/>
            <pc:sldMasterMk cId="0" sldId="2147483648"/>
            <pc:sldLayoutMk cId="0" sldId="2147483656"/>
          </pc:sldLayoutMkLst>
          <pc:spChg chg="mod">
            <ac:chgData name="Fake Test User" userId="SID-0" providerId="Test" clId="FakeClientId" dt="2021-08-23T06:29:22.926" v="15" actId="790"/>
            <ac:spMkLst>
              <pc:docMk/>
              <pc:sldMasterMk cId="0" sldId="2147483648"/>
              <pc:sldLayoutMk cId="0" sldId="2147483656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6:29:22.926" v="15" actId="790"/>
            <ac:spMkLst>
              <pc:docMk/>
              <pc:sldMasterMk cId="0" sldId="2147483648"/>
              <pc:sldLayoutMk cId="0" sldId="2147483656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6:29:22.926" v="15" actId="790"/>
            <ac:spMkLst>
              <pc:docMk/>
              <pc:sldMasterMk cId="0" sldId="2147483648"/>
              <pc:sldLayoutMk cId="0" sldId="2147483656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6:29:22.926" v="15" actId="790"/>
            <ac:spMkLst>
              <pc:docMk/>
              <pc:sldMasterMk cId="0" sldId="2147483648"/>
              <pc:sldLayoutMk cId="0" sldId="2147483656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6:29:22.926" v="15" actId="790"/>
            <ac:spMkLst>
              <pc:docMk/>
              <pc:sldMasterMk cId="0" sldId="2147483648"/>
              <pc:sldLayoutMk cId="0" sldId="2147483656"/>
              <ac:spMk id="6" creationId="{00000000-0000-0000-0000-000000000000}"/>
            </ac:spMkLst>
          </pc:spChg>
          <pc:spChg chg="mod">
            <ac:chgData name="Fake Test User" userId="SID-0" providerId="Test" clId="FakeClientId" dt="2021-08-23T06:29:22.926" v="15" actId="790"/>
            <ac:spMkLst>
              <pc:docMk/>
              <pc:sldMasterMk cId="0" sldId="2147483648"/>
              <pc:sldLayoutMk cId="0" sldId="2147483656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6:29:29.176" v="16" actId="790"/>
          <pc:sldLayoutMkLst>
            <pc:docMk/>
            <pc:sldMasterMk cId="0" sldId="2147483648"/>
            <pc:sldLayoutMk cId="0" sldId="2147483657"/>
          </pc:sldLayoutMkLst>
          <pc:spChg chg="mod">
            <ac:chgData name="Fake Test User" userId="SID-0" providerId="Test" clId="FakeClientId" dt="2021-08-23T06:29:29.176" v="16" actId="790"/>
            <ac:spMkLst>
              <pc:docMk/>
              <pc:sldMasterMk cId="0" sldId="2147483648"/>
              <pc:sldLayoutMk cId="0" sldId="2147483657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6:29:29.176" v="16" actId="790"/>
            <ac:spMkLst>
              <pc:docMk/>
              <pc:sldMasterMk cId="0" sldId="2147483648"/>
              <pc:sldLayoutMk cId="0" sldId="2147483657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6:29:29.176" v="16" actId="790"/>
            <ac:spMkLst>
              <pc:docMk/>
              <pc:sldMasterMk cId="0" sldId="2147483648"/>
              <pc:sldLayoutMk cId="0" sldId="2147483657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6:29:29.176" v="16" actId="790"/>
            <ac:spMkLst>
              <pc:docMk/>
              <pc:sldMasterMk cId="0" sldId="2147483648"/>
              <pc:sldLayoutMk cId="0" sldId="2147483657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6:29:29.176" v="16" actId="790"/>
            <ac:spMkLst>
              <pc:docMk/>
              <pc:sldMasterMk cId="0" sldId="2147483648"/>
              <pc:sldLayoutMk cId="0" sldId="2147483657"/>
              <ac:spMk id="6" creationId="{00000000-0000-0000-0000-000000000000}"/>
            </ac:spMkLst>
          </pc:spChg>
          <pc:spChg chg="mod">
            <ac:chgData name="Fake Test User" userId="SID-0" providerId="Test" clId="FakeClientId" dt="2021-08-23T06:29:29.176" v="16" actId="790"/>
            <ac:spMkLst>
              <pc:docMk/>
              <pc:sldMasterMk cId="0" sldId="2147483648"/>
              <pc:sldLayoutMk cId="0" sldId="2147483657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6:30:27.660" v="23" actId="790"/>
          <pc:sldLayoutMkLst>
            <pc:docMk/>
            <pc:sldMasterMk cId="0" sldId="2147483648"/>
            <pc:sldLayoutMk cId="0" sldId="2147483658"/>
          </pc:sldLayoutMkLst>
          <pc:spChg chg="mod">
            <ac:chgData name="Fake Test User" userId="SID-0" providerId="Test" clId="FakeClientId" dt="2021-08-23T06:30:27.660" v="23" actId="790"/>
            <ac:spMkLst>
              <pc:docMk/>
              <pc:sldMasterMk cId="0" sldId="2147483648"/>
              <pc:sldLayoutMk cId="0" sldId="2147483658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6:30:27.660" v="23" actId="790"/>
            <ac:spMkLst>
              <pc:docMk/>
              <pc:sldMasterMk cId="0" sldId="2147483648"/>
              <pc:sldLayoutMk cId="0" sldId="2147483658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6:30:27.660" v="23" actId="790"/>
            <ac:spMkLst>
              <pc:docMk/>
              <pc:sldMasterMk cId="0" sldId="2147483648"/>
              <pc:sldLayoutMk cId="0" sldId="2147483658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6:30:27.660" v="23" actId="790"/>
            <ac:spMkLst>
              <pc:docMk/>
              <pc:sldMasterMk cId="0" sldId="2147483648"/>
              <pc:sldLayoutMk cId="0" sldId="2147483658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6:30:27.660" v="23" actId="790"/>
            <ac:spMkLst>
              <pc:docMk/>
              <pc:sldMasterMk cId="0" sldId="2147483648"/>
              <pc:sldLayoutMk cId="0" sldId="2147483658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6:30:34.363" v="24" actId="790"/>
          <pc:sldLayoutMkLst>
            <pc:docMk/>
            <pc:sldMasterMk cId="0" sldId="2147483648"/>
            <pc:sldLayoutMk cId="0" sldId="2147483659"/>
          </pc:sldLayoutMkLst>
          <pc:spChg chg="mod">
            <ac:chgData name="Fake Test User" userId="SID-0" providerId="Test" clId="FakeClientId" dt="2021-08-23T06:30:34.363" v="24" actId="790"/>
            <ac:spMkLst>
              <pc:docMk/>
              <pc:sldMasterMk cId="0" sldId="2147483648"/>
              <pc:sldLayoutMk cId="0" sldId="2147483659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6:30:34.363" v="24" actId="790"/>
            <ac:spMkLst>
              <pc:docMk/>
              <pc:sldMasterMk cId="0" sldId="2147483648"/>
              <pc:sldLayoutMk cId="0" sldId="2147483659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6:30:34.363" v="24" actId="790"/>
            <ac:spMkLst>
              <pc:docMk/>
              <pc:sldMasterMk cId="0" sldId="2147483648"/>
              <pc:sldLayoutMk cId="0" sldId="2147483659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6:30:34.363" v="24" actId="790"/>
            <ac:spMkLst>
              <pc:docMk/>
              <pc:sldMasterMk cId="0" sldId="2147483648"/>
              <pc:sldLayoutMk cId="0" sldId="2147483659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6:30:34.363" v="24" actId="790"/>
            <ac:spMkLst>
              <pc:docMk/>
              <pc:sldMasterMk cId="0" sldId="2147483648"/>
              <pc:sldLayoutMk cId="0" sldId="2147483659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6:29:36.473" v="17" actId="790"/>
          <pc:sldLayoutMkLst>
            <pc:docMk/>
            <pc:sldMasterMk cId="0" sldId="2147483648"/>
            <pc:sldLayoutMk cId="0" sldId="2147483660"/>
          </pc:sldLayoutMkLst>
          <pc:spChg chg="mod">
            <ac:chgData name="Fake Test User" userId="SID-0" providerId="Test" clId="FakeClientId" dt="2021-08-23T06:29:36.473" v="17" actId="790"/>
            <ac:spMkLst>
              <pc:docMk/>
              <pc:sldMasterMk cId="0" sldId="2147483648"/>
              <pc:sldLayoutMk cId="0" sldId="2147483660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6:29:36.473" v="17" actId="790"/>
            <ac:spMkLst>
              <pc:docMk/>
              <pc:sldMasterMk cId="0" sldId="2147483648"/>
              <pc:sldLayoutMk cId="0" sldId="2147483660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6:29:36.473" v="17" actId="790"/>
            <ac:spMkLst>
              <pc:docMk/>
              <pc:sldMasterMk cId="0" sldId="2147483648"/>
              <pc:sldLayoutMk cId="0" sldId="2147483660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6:29:36.473" v="17" actId="790"/>
            <ac:spMkLst>
              <pc:docMk/>
              <pc:sldMasterMk cId="0" sldId="2147483648"/>
              <pc:sldLayoutMk cId="0" sldId="2147483660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6:29:36.473" v="17" actId="790"/>
            <ac:spMkLst>
              <pc:docMk/>
              <pc:sldMasterMk cId="0" sldId="2147483648"/>
              <pc:sldLayoutMk cId="0" sldId="2147483660"/>
              <ac:spMk id="6" creationId="{00000000-0000-0000-0000-000000000000}"/>
            </ac:spMkLst>
          </pc:spChg>
          <pc:spChg chg="mod">
            <ac:chgData name="Fake Test User" userId="SID-0" providerId="Test" clId="FakeClientId" dt="2021-08-23T06:29:36.473" v="17" actId="790"/>
            <ac:spMkLst>
              <pc:docMk/>
              <pc:sldMasterMk cId="0" sldId="2147483648"/>
              <pc:sldLayoutMk cId="0" sldId="2147483660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6:29:47.738" v="18" actId="790"/>
          <pc:sldLayoutMkLst>
            <pc:docMk/>
            <pc:sldMasterMk cId="0" sldId="2147483648"/>
            <pc:sldLayoutMk cId="0" sldId="2147483661"/>
          </pc:sldLayoutMkLst>
          <pc:spChg chg="mod">
            <ac:chgData name="Fake Test User" userId="SID-0" providerId="Test" clId="FakeClientId" dt="2021-08-23T06:29:47.738" v="18" actId="790"/>
            <ac:spMkLst>
              <pc:docMk/>
              <pc:sldMasterMk cId="0" sldId="2147483648"/>
              <pc:sldLayoutMk cId="0" sldId="2147483661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6:29:47.738" v="18" actId="790"/>
            <ac:spMkLst>
              <pc:docMk/>
              <pc:sldMasterMk cId="0" sldId="2147483648"/>
              <pc:sldLayoutMk cId="0" sldId="2147483661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6:29:47.738" v="18" actId="790"/>
            <ac:spMkLst>
              <pc:docMk/>
              <pc:sldMasterMk cId="0" sldId="2147483648"/>
              <pc:sldLayoutMk cId="0" sldId="2147483661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6:29:47.738" v="18" actId="790"/>
            <ac:spMkLst>
              <pc:docMk/>
              <pc:sldMasterMk cId="0" sldId="2147483648"/>
              <pc:sldLayoutMk cId="0" sldId="2147483661"/>
              <ac:spMk id="6" creationId="{00000000-0000-0000-0000-000000000000}"/>
            </ac:spMkLst>
          </pc:spChg>
          <pc:spChg chg="mod">
            <ac:chgData name="Fake Test User" userId="SID-0" providerId="Test" clId="FakeClientId" dt="2021-08-23T06:29:47.738" v="18" actId="790"/>
            <ac:spMkLst>
              <pc:docMk/>
              <pc:sldMasterMk cId="0" sldId="2147483648"/>
              <pc:sldLayoutMk cId="0" sldId="2147483661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6:29:59.925" v="20" actId="790"/>
          <pc:sldLayoutMkLst>
            <pc:docMk/>
            <pc:sldMasterMk cId="0" sldId="2147483648"/>
            <pc:sldLayoutMk cId="0" sldId="2147483663"/>
          </pc:sldLayoutMkLst>
          <pc:spChg chg="mod">
            <ac:chgData name="Fake Test User" userId="SID-0" providerId="Test" clId="FakeClientId" dt="2021-08-23T06:29:59.925" v="20" actId="790"/>
            <ac:spMkLst>
              <pc:docMk/>
              <pc:sldMasterMk cId="0" sldId="2147483648"/>
              <pc:sldLayoutMk cId="0" sldId="2147483663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6:29:59.925" v="20" actId="790"/>
            <ac:spMkLst>
              <pc:docMk/>
              <pc:sldMasterMk cId="0" sldId="2147483648"/>
              <pc:sldLayoutMk cId="0" sldId="2147483663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6:29:59.925" v="20" actId="790"/>
            <ac:spMkLst>
              <pc:docMk/>
              <pc:sldMasterMk cId="0" sldId="2147483648"/>
              <pc:sldLayoutMk cId="0" sldId="2147483663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6:29:59.925" v="20" actId="790"/>
            <ac:spMkLst>
              <pc:docMk/>
              <pc:sldMasterMk cId="0" sldId="2147483648"/>
              <pc:sldLayoutMk cId="0" sldId="2147483663"/>
              <ac:spMk id="6" creationId="{00000000-0000-0000-0000-000000000000}"/>
            </ac:spMkLst>
          </pc:spChg>
          <pc:spChg chg="mod">
            <ac:chgData name="Fake Test User" userId="SID-0" providerId="Test" clId="FakeClientId" dt="2021-08-23T06:29:59.925" v="20" actId="790"/>
            <ac:spMkLst>
              <pc:docMk/>
              <pc:sldMasterMk cId="0" sldId="2147483648"/>
              <pc:sldLayoutMk cId="0" sldId="2147483663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6:29:53.426" v="19" actId="790"/>
          <pc:sldLayoutMkLst>
            <pc:docMk/>
            <pc:sldMasterMk cId="0" sldId="2147483648"/>
            <pc:sldLayoutMk cId="0" sldId="2147483666"/>
          </pc:sldLayoutMkLst>
          <pc:spChg chg="mod">
            <ac:chgData name="Fake Test User" userId="SID-0" providerId="Test" clId="FakeClientId" dt="2021-08-23T06:29:53.426" v="19" actId="790"/>
            <ac:spMkLst>
              <pc:docMk/>
              <pc:sldMasterMk cId="0" sldId="2147483648"/>
              <pc:sldLayoutMk cId="0" sldId="2147483666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6:29:53.426" v="19" actId="790"/>
            <ac:spMkLst>
              <pc:docMk/>
              <pc:sldMasterMk cId="0" sldId="2147483648"/>
              <pc:sldLayoutMk cId="0" sldId="2147483666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6:29:53.426" v="19" actId="790"/>
            <ac:spMkLst>
              <pc:docMk/>
              <pc:sldMasterMk cId="0" sldId="2147483648"/>
              <pc:sldLayoutMk cId="0" sldId="2147483666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6:29:53.426" v="19" actId="790"/>
            <ac:spMkLst>
              <pc:docMk/>
              <pc:sldMasterMk cId="0" sldId="2147483648"/>
              <pc:sldLayoutMk cId="0" sldId="2147483666"/>
              <ac:spMk id="6" creationId="{00000000-0000-0000-0000-000000000000}"/>
            </ac:spMkLst>
          </pc:spChg>
          <pc:spChg chg="mod">
            <ac:chgData name="Fake Test User" userId="SID-0" providerId="Test" clId="FakeClientId" dt="2021-08-23T06:29:53.426" v="19" actId="790"/>
            <ac:spMkLst>
              <pc:docMk/>
              <pc:sldMasterMk cId="0" sldId="2147483648"/>
              <pc:sldLayoutMk cId="0" sldId="2147483666"/>
              <ac:spMk id="7" creationId="{00000000-0000-0000-0000-000000000000}"/>
            </ac:spMkLst>
          </pc:spChg>
          <pc:spChg chg="mod">
            <ac:chgData name="Fake Test User" userId="SID-0" providerId="Test" clId="FakeClientId" dt="2021-08-23T06:29:53.426" v="19" actId="790"/>
            <ac:spMkLst>
              <pc:docMk/>
              <pc:sldMasterMk cId="0" sldId="2147483648"/>
              <pc:sldLayoutMk cId="0" sldId="2147483666"/>
              <ac:spMk id="11" creationId="{00000000-0000-0000-0000-000000000000}"/>
            </ac:spMkLst>
          </pc:spChg>
          <pc:spChg chg="mod">
            <ac:chgData name="Fake Test User" userId="SID-0" providerId="Test" clId="FakeClientId" dt="2021-08-23T06:29:53.426" v="19" actId="790"/>
            <ac:spMkLst>
              <pc:docMk/>
              <pc:sldMasterMk cId="0" sldId="2147483648"/>
              <pc:sldLayoutMk cId="0" sldId="2147483666"/>
              <ac:spMk id="12" creationId="{00000000-0000-0000-0000-000000000000}"/>
            </ac:spMkLst>
          </pc:spChg>
          <pc:spChg chg="mod">
            <ac:chgData name="Fake Test User" userId="SID-0" providerId="Test" clId="FakeClientId" dt="2021-08-23T06:29:53.426" v="19" actId="790"/>
            <ac:spMkLst>
              <pc:docMk/>
              <pc:sldMasterMk cId="0" sldId="2147483648"/>
              <pc:sldLayoutMk cId="0" sldId="2147483666"/>
              <ac:spMk id="13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6:30:05.707" v="21" actId="790"/>
          <pc:sldLayoutMkLst>
            <pc:docMk/>
            <pc:sldMasterMk cId="0" sldId="2147483648"/>
            <pc:sldLayoutMk cId="0" sldId="2147483667"/>
          </pc:sldLayoutMkLst>
          <pc:spChg chg="mod">
            <ac:chgData name="Fake Test User" userId="SID-0" providerId="Test" clId="FakeClientId" dt="2021-08-23T06:30:05.707" v="21" actId="790"/>
            <ac:spMkLst>
              <pc:docMk/>
              <pc:sldMasterMk cId="0" sldId="2147483648"/>
              <pc:sldLayoutMk cId="0" sldId="2147483667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6:30:05.707" v="21" actId="790"/>
            <ac:spMkLst>
              <pc:docMk/>
              <pc:sldMasterMk cId="0" sldId="2147483648"/>
              <pc:sldLayoutMk cId="0" sldId="2147483667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6:30:05.707" v="21" actId="790"/>
            <ac:spMkLst>
              <pc:docMk/>
              <pc:sldMasterMk cId="0" sldId="2147483648"/>
              <pc:sldLayoutMk cId="0" sldId="2147483667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6:30:05.707" v="21" actId="790"/>
            <ac:spMkLst>
              <pc:docMk/>
              <pc:sldMasterMk cId="0" sldId="2147483648"/>
              <pc:sldLayoutMk cId="0" sldId="2147483667"/>
              <ac:spMk id="7" creationId="{00000000-0000-0000-0000-000000000000}"/>
            </ac:spMkLst>
          </pc:spChg>
          <pc:spChg chg="mod">
            <ac:chgData name="Fake Test User" userId="SID-0" providerId="Test" clId="FakeClientId" dt="2021-08-23T06:30:05.707" v="21" actId="790"/>
            <ac:spMkLst>
              <pc:docMk/>
              <pc:sldMasterMk cId="0" sldId="2147483648"/>
              <pc:sldLayoutMk cId="0" sldId="2147483667"/>
              <ac:spMk id="8" creationId="{00000000-0000-0000-0000-000000000000}"/>
            </ac:spMkLst>
          </pc:spChg>
          <pc:spChg chg="mod">
            <ac:chgData name="Fake Test User" userId="SID-0" providerId="Test" clId="FakeClientId" dt="2021-08-23T06:30:05.707" v="21" actId="790"/>
            <ac:spMkLst>
              <pc:docMk/>
              <pc:sldMasterMk cId="0" sldId="2147483648"/>
              <pc:sldLayoutMk cId="0" sldId="2147483667"/>
              <ac:spMk id="9" creationId="{00000000-0000-0000-0000-000000000000}"/>
            </ac:spMkLst>
          </pc:spChg>
          <pc:spChg chg="mod">
            <ac:chgData name="Fake Test User" userId="SID-0" providerId="Test" clId="FakeClientId" dt="2021-08-23T06:30:05.707" v="21" actId="790"/>
            <ac:spMkLst>
              <pc:docMk/>
              <pc:sldMasterMk cId="0" sldId="2147483648"/>
              <pc:sldLayoutMk cId="0" sldId="2147483667"/>
              <ac:spMk id="10" creationId="{00000000-0000-0000-0000-000000000000}"/>
            </ac:spMkLst>
          </pc:spChg>
          <pc:spChg chg="mod">
            <ac:chgData name="Fake Test User" userId="SID-0" providerId="Test" clId="FakeClientId" dt="2021-08-23T06:30:05.707" v="21" actId="790"/>
            <ac:spMkLst>
              <pc:docMk/>
              <pc:sldMasterMk cId="0" sldId="2147483648"/>
              <pc:sldLayoutMk cId="0" sldId="2147483667"/>
              <ac:spMk id="11" creationId="{00000000-0000-0000-0000-000000000000}"/>
            </ac:spMkLst>
          </pc:spChg>
          <pc:spChg chg="mod">
            <ac:chgData name="Fake Test User" userId="SID-0" providerId="Test" clId="FakeClientId" dt="2021-08-23T06:30:05.707" v="21" actId="790"/>
            <ac:spMkLst>
              <pc:docMk/>
              <pc:sldMasterMk cId="0" sldId="2147483648"/>
              <pc:sldLayoutMk cId="0" sldId="2147483667"/>
              <ac:spMk id="12" creationId="{00000000-0000-0000-0000-000000000000}"/>
            </ac:spMkLst>
          </pc:spChg>
          <pc:spChg chg="mod">
            <ac:chgData name="Fake Test User" userId="SID-0" providerId="Test" clId="FakeClientId" dt="2021-08-23T06:30:05.707" v="21" actId="790"/>
            <ac:spMkLst>
              <pc:docMk/>
              <pc:sldMasterMk cId="0" sldId="2147483648"/>
              <pc:sldLayoutMk cId="0" sldId="2147483667"/>
              <ac:spMk id="1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6:30:21.566" v="22" actId="790"/>
          <pc:sldLayoutMkLst>
            <pc:docMk/>
            <pc:sldMasterMk cId="0" sldId="2147483648"/>
            <pc:sldLayoutMk cId="0" sldId="2147483668"/>
          </pc:sldLayoutMkLst>
          <pc:spChg chg="mod">
            <ac:chgData name="Fake Test User" userId="SID-0" providerId="Test" clId="FakeClientId" dt="2021-08-23T06:30:21.566" v="22" actId="790"/>
            <ac:spMkLst>
              <pc:docMk/>
              <pc:sldMasterMk cId="0" sldId="2147483648"/>
              <pc:sldLayoutMk cId="0" sldId="2147483668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6:30:21.566" v="22" actId="790"/>
            <ac:spMkLst>
              <pc:docMk/>
              <pc:sldMasterMk cId="0" sldId="2147483648"/>
              <pc:sldLayoutMk cId="0" sldId="2147483668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6:30:21.566" v="22" actId="790"/>
            <ac:spMkLst>
              <pc:docMk/>
              <pc:sldMasterMk cId="0" sldId="2147483648"/>
              <pc:sldLayoutMk cId="0" sldId="2147483668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6:30:21.566" v="22" actId="790"/>
            <ac:spMkLst>
              <pc:docMk/>
              <pc:sldMasterMk cId="0" sldId="2147483648"/>
              <pc:sldLayoutMk cId="0" sldId="2147483668"/>
              <ac:spMk id="19" creationId="{00000000-0000-0000-0000-000000000000}"/>
            </ac:spMkLst>
          </pc:spChg>
          <pc:spChg chg="mod">
            <ac:chgData name="Fake Test User" userId="SID-0" providerId="Test" clId="FakeClientId" dt="2021-08-23T06:30:21.566" v="22" actId="790"/>
            <ac:spMkLst>
              <pc:docMk/>
              <pc:sldMasterMk cId="0" sldId="2147483648"/>
              <pc:sldLayoutMk cId="0" sldId="2147483668"/>
              <ac:spMk id="20" creationId="{00000000-0000-0000-0000-000000000000}"/>
            </ac:spMkLst>
          </pc:spChg>
          <pc:spChg chg="mod">
            <ac:chgData name="Fake Test User" userId="SID-0" providerId="Test" clId="FakeClientId" dt="2021-08-23T06:30:21.566" v="22" actId="790"/>
            <ac:spMkLst>
              <pc:docMk/>
              <pc:sldMasterMk cId="0" sldId="2147483648"/>
              <pc:sldLayoutMk cId="0" sldId="2147483668"/>
              <ac:spMk id="21" creationId="{00000000-0000-0000-0000-000000000000}"/>
            </ac:spMkLst>
          </pc:spChg>
          <pc:spChg chg="mod">
            <ac:chgData name="Fake Test User" userId="SID-0" providerId="Test" clId="FakeClientId" dt="2021-08-23T06:30:21.566" v="22" actId="790"/>
            <ac:spMkLst>
              <pc:docMk/>
              <pc:sldMasterMk cId="0" sldId="2147483648"/>
              <pc:sldLayoutMk cId="0" sldId="2147483668"/>
              <ac:spMk id="22" creationId="{00000000-0000-0000-0000-000000000000}"/>
            </ac:spMkLst>
          </pc:spChg>
          <pc:spChg chg="mod">
            <ac:chgData name="Fake Test User" userId="SID-0" providerId="Test" clId="FakeClientId" dt="2021-08-23T06:30:21.566" v="22" actId="790"/>
            <ac:spMkLst>
              <pc:docMk/>
              <pc:sldMasterMk cId="0" sldId="2147483648"/>
              <pc:sldLayoutMk cId="0" sldId="2147483668"/>
              <ac:spMk id="23" creationId="{00000000-0000-0000-0000-000000000000}"/>
            </ac:spMkLst>
          </pc:spChg>
          <pc:spChg chg="mod">
            <ac:chgData name="Fake Test User" userId="SID-0" providerId="Test" clId="FakeClientId" dt="2021-08-23T06:30:21.566" v="22" actId="790"/>
            <ac:spMkLst>
              <pc:docMk/>
              <pc:sldMasterMk cId="0" sldId="2147483648"/>
              <pc:sldLayoutMk cId="0" sldId="2147483668"/>
              <ac:spMk id="24" creationId="{00000000-0000-0000-0000-000000000000}"/>
            </ac:spMkLst>
          </pc:spChg>
          <pc:spChg chg="mod">
            <ac:chgData name="Fake Test User" userId="SID-0" providerId="Test" clId="FakeClientId" dt="2021-08-23T06:30:21.566" v="22" actId="790"/>
            <ac:spMkLst>
              <pc:docMk/>
              <pc:sldMasterMk cId="0" sldId="2147483648"/>
              <pc:sldLayoutMk cId="0" sldId="2147483668"/>
              <ac:spMk id="25" creationId="{00000000-0000-0000-0000-000000000000}"/>
            </ac:spMkLst>
          </pc:spChg>
          <pc:spChg chg="mod">
            <ac:chgData name="Fake Test User" userId="SID-0" providerId="Test" clId="FakeClientId" dt="2021-08-23T06:30:21.566" v="22" actId="790"/>
            <ac:spMkLst>
              <pc:docMk/>
              <pc:sldMasterMk cId="0" sldId="2147483648"/>
              <pc:sldLayoutMk cId="0" sldId="2147483668"/>
              <ac:spMk id="26" creationId="{00000000-0000-0000-0000-000000000000}"/>
            </ac:spMkLst>
          </pc:spChg>
          <pc:spChg chg="mod">
            <ac:chgData name="Fake Test User" userId="SID-0" providerId="Test" clId="FakeClientId" dt="2021-08-23T06:30:21.566" v="22" actId="790"/>
            <ac:spMkLst>
              <pc:docMk/>
              <pc:sldMasterMk cId="0" sldId="2147483648"/>
              <pc:sldLayoutMk cId="0" sldId="2147483668"/>
              <ac:spMk id="27" creationId="{00000000-0000-0000-0000-000000000000}"/>
            </ac:spMkLst>
          </pc:spChg>
          <pc:spChg chg="mod">
            <ac:chgData name="Fake Test User" userId="SID-0" providerId="Test" clId="FakeClientId" dt="2021-08-23T06:30:21.566" v="22" actId="790"/>
            <ac:spMkLst>
              <pc:docMk/>
              <pc:sldMasterMk cId="0" sldId="2147483648"/>
              <pc:sldLayoutMk cId="0" sldId="2147483668"/>
              <ac:spMk id="30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727230CA-6828-4A32-8FFE-F1268E1CEA2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74AF2B-7AAB-4DE1-A2E6-83DD08BE0C4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55F103-9EE1-436B-ADB5-4D707B830A83}" type="datetime1">
              <a:rPr lang="es-MX" smtClean="0"/>
              <a:t>23/08/2021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2E044E0B-A0BE-46F0-AB16-6599941C286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24A777DF-F43C-4644-BAF2-04F3CE35D8A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931B14-F5D9-44E9-B1E3-268EFC4EE81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9249588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 noProof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A69D93-5662-45D3-A3C3-E6D7D9DBA0E2}" type="datetime1">
              <a:rPr lang="es-MX" noProof="0" smtClean="0"/>
              <a:t>23/08/2021</a:t>
            </a:fld>
            <a:endParaRPr lang="es-MX" noProof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 noProof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MX" noProof="0"/>
              <a:t>Haga clic para modificar los estilos de texto del patrón</a:t>
            </a:r>
          </a:p>
          <a:p>
            <a:pPr lvl="1"/>
            <a:r>
              <a:rPr lang="es-MX" noProof="0"/>
              <a:t>Segundo nivel</a:t>
            </a:r>
          </a:p>
          <a:p>
            <a:pPr lvl="2"/>
            <a:r>
              <a:rPr lang="es-MX" noProof="0"/>
              <a:t>Tercer nivel</a:t>
            </a:r>
          </a:p>
          <a:p>
            <a:pPr lvl="3"/>
            <a:r>
              <a:rPr lang="es-MX" noProof="0"/>
              <a:t>Cuarto nivel</a:t>
            </a:r>
          </a:p>
          <a:p>
            <a:pPr lvl="4"/>
            <a:r>
              <a:rPr lang="es-MX" noProof="0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 noProof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FE1D0E-DF1A-4AB5-B8A2-C4972913C3A9}" type="slidenum">
              <a:rPr lang="es-MX" noProof="0" smtClean="0"/>
              <a:t>‹Nº›</a:t>
            </a:fld>
            <a:endParaRPr lang="es-MX" noProof="0"/>
          </a:p>
        </p:txBody>
      </p:sp>
    </p:spTree>
    <p:extLst>
      <p:ext uri="{BB962C8B-B14F-4D97-AF65-F5344CB8AC3E}">
        <p14:creationId xmlns:p14="http://schemas.microsoft.com/office/powerpoint/2010/main" val="24912627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FE1D0E-DF1A-4AB5-B8A2-C4972913C3A9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07139597"/>
      </p:ext>
    </p:extLst>
  </p:cSld>
  <p:clrMapOvr>
    <a:masterClrMapping/>
  </p:clrMapOvr>
</p:notes>
</file>

<file path=ppt/slideLayouts/_rels/slideLayout101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2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4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51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6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7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1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rtlCol="0" anchor="b">
            <a:normAutofit/>
          </a:bodyPr>
          <a:lstStyle>
            <a:lvl1pPr>
              <a:defRPr sz="2800"/>
            </a:lvl1pPr>
          </a:lstStyle>
          <a:p>
            <a:pPr rtl="0"/>
            <a:r>
              <a:rPr lang="es-MX" noProof="0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rtlCol="0"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es-MX" noProof="0"/>
              <a:t>Haz clic en el ícono para agregar una imagen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 rtlCol="0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s-MX" noProof="0"/>
              <a:t>Haga clic para modificar los estilos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DBADEB8-3C0F-49E8-8EF8-8DC5EC5C2444}" type="datetime1">
              <a:rPr lang="es-MX" noProof="0" smtClean="0"/>
              <a:t>23/08/2021</a:t>
            </a:fld>
            <a:endParaRPr lang="es-MX" noProof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MX" noProof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s-MX" noProof="0" smtClean="0"/>
              <a:t>‹Nº›</a:t>
            </a:fld>
            <a:endParaRPr lang="es-MX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rtlCol="0" anchor="b">
            <a:normAutofit/>
          </a:bodyPr>
          <a:lstStyle>
            <a:lvl1pPr algn="ctr">
              <a:defRPr sz="4800"/>
            </a:lvl1pPr>
          </a:lstStyle>
          <a:p>
            <a:pPr rtl="0"/>
            <a:r>
              <a:rPr lang="es-MX" noProof="0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 rtlCol="0"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es-MX" noProof="0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0EBFEC0-C59B-4A9E-A8F6-AB472652B685}" type="datetime1">
              <a:rPr lang="es-MX" noProof="0" smtClean="0"/>
              <a:t>23/08/2021</a:t>
            </a:fld>
            <a:endParaRPr lang="es-MX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MX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s-MX" noProof="0" smtClean="0"/>
              <a:t>‹Nº›</a:t>
            </a:fld>
            <a:endParaRPr lang="es-MX" noProof="0"/>
          </a:p>
        </p:txBody>
      </p:sp>
    </p:spTree>
  </p:cSld>
  <p:clrMapOvr>
    <a:masterClrMapping/>
  </p:clrMapOvr>
</p:sldLayout>
</file>

<file path=ppt/slideLayouts/slideLayout1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rtlCol="0" anchor="ctr"/>
          <a:lstStyle>
            <a:lvl1pPr>
              <a:defRPr sz="3200"/>
            </a:lvl1pPr>
          </a:lstStyle>
          <a:p>
            <a:pPr rtl="0"/>
            <a:r>
              <a:rPr lang="es-MX" noProof="0"/>
              <a:t>Haga clic para modificar el estilo de título del patrón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rtlCol="0"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s-MX" noProof="0"/>
              <a:t>Haga clic para modificar los estilos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7C2DDF6-097D-4154-BE2C-8143EF2EE432}" type="datetime1">
              <a:rPr lang="es-MX" noProof="0" smtClean="0"/>
              <a:t>23/08/2021</a:t>
            </a:fld>
            <a:endParaRPr lang="es-MX" noProof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MX" noProof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s-MX" noProof="0" smtClean="0"/>
              <a:t>‹Nº›</a:t>
            </a:fld>
            <a:endParaRPr lang="es-MX" noProof="0"/>
          </a:p>
        </p:txBody>
      </p:sp>
    </p:spTree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rtlCol="0" anchor="ctr"/>
          <a:lstStyle>
            <a:lvl1pPr>
              <a:defRPr sz="3200"/>
            </a:lvl1pPr>
          </a:lstStyle>
          <a:p>
            <a:pPr rtl="0"/>
            <a:r>
              <a:rPr lang="es-MX" noProof="0"/>
              <a:t>Haga clic para modificar el estilo de título del patrón</a:t>
            </a:r>
          </a:p>
        </p:txBody>
      </p:sp>
      <p:sp>
        <p:nvSpPr>
          <p:cNvPr id="12" name="Marcador de texto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rtlCol="0"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s-MX" noProof="0"/>
              <a:t>Haga clic para modificar los estilos de texto del patrón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s-MX" noProof="0"/>
              <a:t>Haga clic para modificar los estilos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A5E83B2-9931-4DB4-B967-436B03B356F7}" type="datetime1">
              <a:rPr lang="es-MX" noProof="0" smtClean="0"/>
              <a:t>23/08/2021</a:t>
            </a:fld>
            <a:endParaRPr lang="es-MX" noProof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MX" noProof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s-MX" noProof="0" smtClean="0"/>
              <a:t>‹Nº›</a:t>
            </a:fld>
            <a:endParaRPr lang="es-MX" noProof="0"/>
          </a:p>
        </p:txBody>
      </p:sp>
      <p:sp>
        <p:nvSpPr>
          <p:cNvPr id="11" name="Cuadro de texto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rtl="0"/>
            <a:r>
              <a:rPr lang="es-MX" sz="8000" noProof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Cuadro de texto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es-MX" sz="8000" noProof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es-MX" noProof="0"/>
              <a:t>Haga clic para modificar el estilo de título del patrón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rtlCol="0"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s-MX" noProof="0"/>
              <a:t>Haga clic para modificar los estilos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B022DE8-06A8-4E56-8C6E-BCFCBC11611B}" type="datetime1">
              <a:rPr lang="es-MX" noProof="0" smtClean="0"/>
              <a:t>23/08/2021</a:t>
            </a:fld>
            <a:endParaRPr lang="es-MX" noProof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MX" noProof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s-MX" noProof="0" smtClean="0"/>
              <a:t>‹Nº›</a:t>
            </a:fld>
            <a:endParaRPr lang="es-MX" noProof="0"/>
          </a:p>
        </p:txBody>
      </p:sp>
    </p:spTree>
  </p:cSld>
  <p:clrMapOvr>
    <a:masterClrMapping/>
  </p:clrMapOvr>
</p:sldLayout>
</file>

<file path=ppt/slideLayouts/slideLayout14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ítulo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 rtlCol="0"/>
          <a:lstStyle/>
          <a:p>
            <a:pPr rtl="0"/>
            <a:r>
              <a:rPr lang="es-MX" noProof="0"/>
              <a:t>Haga clic para modificar el estilo de título del patrón</a:t>
            </a:r>
          </a:p>
        </p:txBody>
      </p:sp>
      <p:sp>
        <p:nvSpPr>
          <p:cNvPr id="7" name="Marcador de texto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rtlCol="0"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MX" noProof="0"/>
              <a:t>Haga clic para modificar los estilos de texto del patrón</a:t>
            </a:r>
          </a:p>
        </p:txBody>
      </p:sp>
      <p:sp>
        <p:nvSpPr>
          <p:cNvPr id="8" name="Marcador de texto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s-MX" noProof="0"/>
              <a:t>Haga clic para modificar los estilos de texto del patrón</a:t>
            </a:r>
          </a:p>
        </p:txBody>
      </p:sp>
      <p:sp>
        <p:nvSpPr>
          <p:cNvPr id="9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rtlCol="0"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MX" noProof="0"/>
              <a:t>Haga clic para modificar los estilos de texto del patrón</a:t>
            </a:r>
          </a:p>
        </p:txBody>
      </p:sp>
      <p:sp>
        <p:nvSpPr>
          <p:cNvPr id="10" name="Marcador de texto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s-MX" noProof="0"/>
              <a:t>Haga clic para modificar los estilos de texto del patrón</a:t>
            </a:r>
          </a:p>
        </p:txBody>
      </p:sp>
      <p:sp>
        <p:nvSpPr>
          <p:cNvPr id="11" name="Marcador de texto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rtlCol="0"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MX" noProof="0"/>
              <a:t>Haga clic para modificar los estilos de texto del patrón</a:t>
            </a:r>
          </a:p>
        </p:txBody>
      </p:sp>
      <p:sp>
        <p:nvSpPr>
          <p:cNvPr id="12" name="Marcador de texto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s-MX" noProof="0"/>
              <a:t>Haga clic para modificar los estilos de texto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3D7D900-2285-49BD-99C3-32D002D7CC02}" type="datetime1">
              <a:rPr lang="es-MX" noProof="0" smtClean="0"/>
              <a:t>23/08/2021</a:t>
            </a:fld>
            <a:endParaRPr lang="es-MX" noProof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MX" noProof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s-MX" noProof="0" smtClean="0"/>
              <a:t>‹Nº›</a:t>
            </a:fld>
            <a:endParaRPr lang="es-MX" noProof="0"/>
          </a:p>
        </p:txBody>
      </p:sp>
    </p:spTree>
  </p:cSld>
  <p:clrMapOvr>
    <a:masterClrMapping/>
  </p:clrMapOvr>
</p:sldLayout>
</file>

<file path=ppt/slideLayouts/slideLayout15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ítulo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 rtlCol="0"/>
          <a:lstStyle/>
          <a:p>
            <a:pPr rtl="0"/>
            <a:r>
              <a:rPr lang="es-MX" noProof="0"/>
              <a:t>Haga clic para modificar el estilo de título del patrón</a:t>
            </a:r>
          </a:p>
        </p:txBody>
      </p:sp>
      <p:sp>
        <p:nvSpPr>
          <p:cNvPr id="19" name="Marcador de texto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rtlCol="0"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MX" noProof="0"/>
              <a:t>Haga clic para modificar los estilos de texto del patrón</a:t>
            </a:r>
          </a:p>
        </p:txBody>
      </p:sp>
      <p:sp>
        <p:nvSpPr>
          <p:cNvPr id="20" name="Marcador de posición de imagen 2"/>
          <p:cNvSpPr>
            <a:spLocks noGrp="1" noChangeAspect="1"/>
          </p:cNvSpPr>
          <p:nvPr>
            <p:ph type="pic" idx="15" hasCustomPrompt="1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es-MX" noProof="0"/>
              <a:t>Haz clic en el ícono para agregar una imagen</a:t>
            </a:r>
          </a:p>
        </p:txBody>
      </p:sp>
      <p:sp>
        <p:nvSpPr>
          <p:cNvPr id="21" name="Marcador de texto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s-MX" noProof="0"/>
              <a:t>Haga clic para modificar los estilos de texto del patrón</a:t>
            </a:r>
          </a:p>
        </p:txBody>
      </p:sp>
      <p:sp>
        <p:nvSpPr>
          <p:cNvPr id="22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rtlCol="0"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MX" noProof="0"/>
              <a:t>Haga clic para modificar los estilos de texto del patrón</a:t>
            </a:r>
          </a:p>
        </p:txBody>
      </p:sp>
      <p:sp>
        <p:nvSpPr>
          <p:cNvPr id="23" name="Marcador de posición de imagen 2"/>
          <p:cNvSpPr>
            <a:spLocks noGrp="1" noChangeAspect="1"/>
          </p:cNvSpPr>
          <p:nvPr>
            <p:ph type="pic" idx="21" hasCustomPrompt="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es-MX" noProof="0"/>
              <a:t>Haz clic en el ícono para agregar una imagen</a:t>
            </a:r>
          </a:p>
        </p:txBody>
      </p:sp>
      <p:sp>
        <p:nvSpPr>
          <p:cNvPr id="24" name="Marcador de texto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s-MX" noProof="0"/>
              <a:t>Haga clic para modificar los estilos de texto del patrón</a:t>
            </a:r>
          </a:p>
        </p:txBody>
      </p:sp>
      <p:sp>
        <p:nvSpPr>
          <p:cNvPr id="25" name="Marcador de texto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rtlCol="0"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MX" noProof="0"/>
              <a:t>Haga clic para modificar los estilos de texto del patrón</a:t>
            </a:r>
          </a:p>
        </p:txBody>
      </p:sp>
      <p:sp>
        <p:nvSpPr>
          <p:cNvPr id="26" name="Marcador de posición de imagen 2"/>
          <p:cNvSpPr>
            <a:spLocks noGrp="1" noChangeAspect="1"/>
          </p:cNvSpPr>
          <p:nvPr>
            <p:ph type="pic" idx="22" hasCustomPrompt="1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es-MX" noProof="0"/>
              <a:t>Haga clic en el ícono para agregar una imagen</a:t>
            </a:r>
          </a:p>
        </p:txBody>
      </p:sp>
      <p:sp>
        <p:nvSpPr>
          <p:cNvPr id="27" name="Marcador de texto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s-MX" noProof="0"/>
              <a:t>Haga clic para modificar los estilos de texto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190BFDC-8946-437B-8D20-A7E79E438416}" type="datetime1">
              <a:rPr lang="es-MX" noProof="0" smtClean="0"/>
              <a:t>23/08/2021</a:t>
            </a:fld>
            <a:endParaRPr lang="es-MX" noProof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MX" noProof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s-MX" noProof="0" smtClean="0"/>
              <a:t>‹Nº›</a:t>
            </a:fld>
            <a:endParaRPr lang="es-MX" noProof="0"/>
          </a:p>
        </p:txBody>
      </p:sp>
    </p:spTree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MX" noProof="0"/>
              <a:t>Haga clic para modificar el estilo de título del patrón</a:t>
            </a:r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es-MX" noProof="0"/>
              <a:t>Haga clic para modificar los estilos de texto del patrón</a:t>
            </a:r>
          </a:p>
          <a:p>
            <a:pPr lvl="1" rtl="0"/>
            <a:r>
              <a:rPr lang="es-MX" noProof="0"/>
              <a:t>Segundo nivel</a:t>
            </a:r>
          </a:p>
          <a:p>
            <a:pPr lvl="2" rtl="0"/>
            <a:r>
              <a:rPr lang="es-MX" noProof="0"/>
              <a:t>Tercer nivel</a:t>
            </a:r>
          </a:p>
          <a:p>
            <a:pPr lvl="3" rtl="0"/>
            <a:r>
              <a:rPr lang="es-MX" noProof="0"/>
              <a:t>Cuarto nivel</a:t>
            </a:r>
          </a:p>
          <a:p>
            <a:pPr lvl="4" rtl="0"/>
            <a:r>
              <a:rPr lang="es-MX" noProof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58CD129-D03D-4E83-A1EF-C697D9D2470B}" type="datetime1">
              <a:rPr lang="es-MX" noProof="0" smtClean="0"/>
              <a:t>23/08/2021</a:t>
            </a:fld>
            <a:endParaRPr lang="es-MX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MX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s-MX" noProof="0" smtClean="0"/>
              <a:t>‹Nº›</a:t>
            </a:fld>
            <a:endParaRPr lang="es-MX" noProof="0"/>
          </a:p>
        </p:txBody>
      </p:sp>
    </p:spTree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 rtlCol="0"/>
          <a:lstStyle>
            <a:lvl1pPr algn="l">
              <a:defRPr/>
            </a:lvl1pPr>
          </a:lstStyle>
          <a:p>
            <a:pPr rtl="0"/>
            <a:r>
              <a:rPr lang="es-MX" noProof="0"/>
              <a:t>Haga clic para modificar el estilo de título del patrón</a:t>
            </a:r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 rtlCol="0"/>
          <a:lstStyle/>
          <a:p>
            <a:pPr lvl="0" rtl="0"/>
            <a:r>
              <a:rPr lang="es-MX" noProof="0"/>
              <a:t>Haga clic para modificar los estilos de texto del patrón</a:t>
            </a:r>
          </a:p>
          <a:p>
            <a:pPr lvl="1" rtl="0"/>
            <a:r>
              <a:rPr lang="es-MX" noProof="0"/>
              <a:t>Segundo nivel</a:t>
            </a:r>
          </a:p>
          <a:p>
            <a:pPr lvl="2" rtl="0"/>
            <a:r>
              <a:rPr lang="es-MX" noProof="0"/>
              <a:t>Tercer nivel</a:t>
            </a:r>
          </a:p>
          <a:p>
            <a:pPr lvl="3" rtl="0"/>
            <a:r>
              <a:rPr lang="es-MX" noProof="0"/>
              <a:t>Cuarto nivel</a:t>
            </a:r>
          </a:p>
          <a:p>
            <a:pPr lvl="4" rtl="0"/>
            <a:r>
              <a:rPr lang="es-MX" noProof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5B55EC2-006A-45DC-83D5-1B1E93F077D8}" type="datetime1">
              <a:rPr lang="es-MX" noProof="0" smtClean="0"/>
              <a:t>23/08/2021</a:t>
            </a:fld>
            <a:endParaRPr lang="es-MX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MX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s-MX" noProof="0" smtClean="0"/>
              <a:t>‹Nº›</a:t>
            </a:fld>
            <a:endParaRPr lang="es-MX" noProof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MX" noProof="0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es-MX" noProof="0"/>
              <a:t>Haga clic para modificar los estilos de texto del patrón</a:t>
            </a:r>
          </a:p>
          <a:p>
            <a:pPr lvl="1" rtl="0"/>
            <a:r>
              <a:rPr lang="es-MX" noProof="0"/>
              <a:t>Segundo nivel</a:t>
            </a:r>
          </a:p>
          <a:p>
            <a:pPr lvl="2" rtl="0"/>
            <a:r>
              <a:rPr lang="es-MX" noProof="0"/>
              <a:t>Tercer nivel</a:t>
            </a:r>
          </a:p>
          <a:p>
            <a:pPr lvl="3" rtl="0"/>
            <a:r>
              <a:rPr lang="es-MX" noProof="0"/>
              <a:t>Cuarto nivel</a:t>
            </a:r>
          </a:p>
          <a:p>
            <a:pPr lvl="4" rtl="0"/>
            <a:r>
              <a:rPr lang="es-MX" noProof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5466C1A-EAD5-488B-8795-CC6F6C2B2833}" type="datetime1">
              <a:rPr lang="es-MX" noProof="0" smtClean="0"/>
              <a:t>23/08/2021</a:t>
            </a:fld>
            <a:endParaRPr lang="es-MX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MX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s-MX" noProof="0" smtClean="0"/>
              <a:t>‹Nº›</a:t>
            </a:fld>
            <a:endParaRPr lang="es-MX" noProof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la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rtlCol="0" anchor="b">
            <a:normAutofit/>
          </a:bodyPr>
          <a:lstStyle>
            <a:lvl1pPr>
              <a:defRPr sz="3400"/>
            </a:lvl1pPr>
          </a:lstStyle>
          <a:p>
            <a:pPr rtl="0"/>
            <a:r>
              <a:rPr lang="es-MX" noProof="0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 rtlCol="0"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s-MX" noProof="0"/>
              <a:t>Haga clic para modificar los estilos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FC71EF8-06BD-40DE-8C83-2BFED67006B9}" type="datetime1">
              <a:rPr lang="es-MX" noProof="0" smtClean="0"/>
              <a:t>23/08/2021</a:t>
            </a:fld>
            <a:endParaRPr lang="es-MX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MX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s-MX" noProof="0" smtClean="0"/>
              <a:t>‹Nº›</a:t>
            </a:fld>
            <a:endParaRPr lang="es-MX" noProof="0"/>
          </a:p>
        </p:txBody>
      </p:sp>
    </p:spTree>
  </p:cSld>
  <p:clrMapOvr>
    <a:masterClrMapping/>
  </p:clrMapOvr>
</p:sldLayout>
</file>

<file path=ppt/slideLayouts/slideLayout4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 rtlCol="0"/>
          <a:lstStyle/>
          <a:p>
            <a:pPr rtl="0"/>
            <a:r>
              <a:rPr lang="es-MX" noProof="0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 rtlCol="0"/>
          <a:lstStyle/>
          <a:p>
            <a:pPr lvl="0" rtl="0"/>
            <a:r>
              <a:rPr lang="es-MX" noProof="0"/>
              <a:t>Haga clic para modificar los estilos de texto del patrón</a:t>
            </a:r>
          </a:p>
          <a:p>
            <a:pPr lvl="1" rtl="0"/>
            <a:r>
              <a:rPr lang="es-MX" noProof="0"/>
              <a:t>Segundo nivel</a:t>
            </a:r>
          </a:p>
          <a:p>
            <a:pPr lvl="2" rtl="0"/>
            <a:r>
              <a:rPr lang="es-MX" noProof="0"/>
              <a:t>Tercer nivel</a:t>
            </a:r>
          </a:p>
          <a:p>
            <a:pPr lvl="3" rtl="0"/>
            <a:r>
              <a:rPr lang="es-MX" noProof="0"/>
              <a:t>Cuarto nivel</a:t>
            </a:r>
          </a:p>
          <a:p>
            <a:pPr lvl="4" rtl="0"/>
            <a:r>
              <a:rPr lang="es-MX" noProof="0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 rtlCol="0"/>
          <a:lstStyle/>
          <a:p>
            <a:pPr lvl="0" rtl="0"/>
            <a:r>
              <a:rPr lang="es-MX" noProof="0"/>
              <a:t>Haga clic para modificar los estilos de texto del patrón</a:t>
            </a:r>
          </a:p>
          <a:p>
            <a:pPr lvl="1" rtl="0"/>
            <a:r>
              <a:rPr lang="es-MX" noProof="0"/>
              <a:t>Segundo nivel</a:t>
            </a:r>
          </a:p>
          <a:p>
            <a:pPr lvl="2" rtl="0"/>
            <a:r>
              <a:rPr lang="es-MX" noProof="0"/>
              <a:t>Tercer nivel</a:t>
            </a:r>
          </a:p>
          <a:p>
            <a:pPr lvl="3" rtl="0"/>
            <a:r>
              <a:rPr lang="es-MX" noProof="0"/>
              <a:t>Cuarto nivel</a:t>
            </a:r>
          </a:p>
          <a:p>
            <a:pPr lvl="4" rtl="0"/>
            <a:r>
              <a:rPr lang="es-MX" noProof="0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9884F6D-D9D7-4F2B-B722-2A248168F108}" type="datetime1">
              <a:rPr lang="es-MX" noProof="0" smtClean="0"/>
              <a:t>23/08/2021</a:t>
            </a:fld>
            <a:endParaRPr lang="es-MX" noProof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MX" noProof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s-MX" noProof="0" smtClean="0"/>
              <a:t>‹Nº›</a:t>
            </a:fld>
            <a:endParaRPr lang="es-MX" noProof="0"/>
          </a:p>
        </p:txBody>
      </p:sp>
    </p:spTree>
  </p:cSld>
  <p:clrMapOvr>
    <a:masterClrMapping/>
  </p:clrMapOvr>
</p:sldLayout>
</file>

<file path=ppt/slideLayouts/slideLayout5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 rtlCol="0"/>
          <a:lstStyle/>
          <a:p>
            <a:pPr rtl="0"/>
            <a:r>
              <a:rPr lang="es-MX" noProof="0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rtlCol="0"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MX" noProof="0"/>
              <a:t>Haga clic para modificar los estilos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 rtlCol="0"/>
          <a:lstStyle/>
          <a:p>
            <a:pPr lvl="0" rtl="0"/>
            <a:r>
              <a:rPr lang="es-MX" noProof="0"/>
              <a:t>Haga clic para modificar los estilos de texto del patrón</a:t>
            </a:r>
          </a:p>
          <a:p>
            <a:pPr lvl="1" rtl="0"/>
            <a:r>
              <a:rPr lang="es-MX" noProof="0"/>
              <a:t>Segundo nivel</a:t>
            </a:r>
          </a:p>
          <a:p>
            <a:pPr lvl="2" rtl="0"/>
            <a:r>
              <a:rPr lang="es-MX" noProof="0"/>
              <a:t>Tercer nivel</a:t>
            </a:r>
          </a:p>
          <a:p>
            <a:pPr lvl="3" rtl="0"/>
            <a:r>
              <a:rPr lang="es-MX" noProof="0"/>
              <a:t>Cuarto nivel</a:t>
            </a:r>
          </a:p>
          <a:p>
            <a:pPr lvl="4" rtl="0"/>
            <a:r>
              <a:rPr lang="es-MX" noProof="0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rtlCol="0"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MX" noProof="0"/>
              <a:t>Haga clic para modificar los estilos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 rtlCol="0"/>
          <a:lstStyle/>
          <a:p>
            <a:pPr lvl="0" rtl="0"/>
            <a:r>
              <a:rPr lang="es-MX" noProof="0"/>
              <a:t>Haga clic para modificar los estilos de texto del patrón</a:t>
            </a:r>
          </a:p>
          <a:p>
            <a:pPr lvl="1" rtl="0"/>
            <a:r>
              <a:rPr lang="es-MX" noProof="0"/>
              <a:t>Segundo nivel</a:t>
            </a:r>
          </a:p>
          <a:p>
            <a:pPr lvl="2" rtl="0"/>
            <a:r>
              <a:rPr lang="es-MX" noProof="0"/>
              <a:t>Tercer nivel</a:t>
            </a:r>
          </a:p>
          <a:p>
            <a:pPr lvl="3" rtl="0"/>
            <a:r>
              <a:rPr lang="es-MX" noProof="0"/>
              <a:t>Cuarto nivel</a:t>
            </a:r>
          </a:p>
          <a:p>
            <a:pPr lvl="4" rtl="0"/>
            <a:r>
              <a:rPr lang="es-MX" noProof="0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7089645-7001-44D0-B8FF-368A7D50433B}" type="datetime1">
              <a:rPr lang="es-MX" noProof="0" smtClean="0"/>
              <a:t>23/08/2021</a:t>
            </a:fld>
            <a:endParaRPr lang="es-MX" noProof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MX" noProof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s-MX" noProof="0" smtClean="0"/>
              <a:t>‹Nº›</a:t>
            </a:fld>
            <a:endParaRPr lang="es-MX" noProof="0"/>
          </a:p>
        </p:txBody>
      </p:sp>
    </p:spTree>
  </p:cSld>
  <p:clrMapOvr>
    <a:masterClrMapping/>
  </p:clrMapOvr>
</p:sldLayout>
</file>

<file path=ppt/slideLayouts/slideLayout6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MX" noProof="0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003FC57-BD0A-44A9-A168-868DD1DBF012}" type="datetime1">
              <a:rPr lang="es-MX" noProof="0" smtClean="0"/>
              <a:t>23/08/2021</a:t>
            </a:fld>
            <a:endParaRPr lang="es-MX" noProof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MX" noProof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s-MX" noProof="0" smtClean="0"/>
              <a:t>‹Nº›</a:t>
            </a:fld>
            <a:endParaRPr lang="es-MX" noProof="0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C64ACB5-3600-4CC2-A3FC-F75C63A389F2}" type="datetime1">
              <a:rPr lang="es-MX" noProof="0" smtClean="0"/>
              <a:t>23/08/2021</a:t>
            </a:fld>
            <a:endParaRPr lang="es-MX" noProof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MX" noProof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s-MX" noProof="0" smtClean="0"/>
              <a:t>‹Nº›</a:t>
            </a:fld>
            <a:endParaRPr lang="es-MX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rtlCol="0" anchor="b">
            <a:normAutofit/>
          </a:bodyPr>
          <a:lstStyle>
            <a:lvl1pPr>
              <a:defRPr sz="2800"/>
            </a:lvl1pPr>
          </a:lstStyle>
          <a:p>
            <a:pPr rtl="0"/>
            <a:r>
              <a:rPr lang="es-MX" noProof="0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rtlCol="0" anchor="ctr"/>
          <a:lstStyle/>
          <a:p>
            <a:pPr lvl="0" rtl="0"/>
            <a:r>
              <a:rPr lang="es-MX" noProof="0"/>
              <a:t>Haga clic para modificar los estilos de texto del patrón</a:t>
            </a:r>
          </a:p>
          <a:p>
            <a:pPr lvl="1" rtl="0"/>
            <a:r>
              <a:rPr lang="es-MX" noProof="0"/>
              <a:t>Segundo nivel</a:t>
            </a:r>
          </a:p>
          <a:p>
            <a:pPr lvl="2" rtl="0"/>
            <a:r>
              <a:rPr lang="es-MX" noProof="0"/>
              <a:t>Tercer nivel</a:t>
            </a:r>
          </a:p>
          <a:p>
            <a:pPr lvl="3" rtl="0"/>
            <a:r>
              <a:rPr lang="es-MX" noProof="0"/>
              <a:t>Cuarto nivel</a:t>
            </a:r>
          </a:p>
          <a:p>
            <a:pPr lvl="4" rtl="0"/>
            <a:r>
              <a:rPr lang="es-MX" noProof="0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 rtlCol="0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s-MX" noProof="0"/>
              <a:t>Haga clic para modificar los estilos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7AD8BC0-B6E2-4BAB-A609-C4841B64E56F}" type="datetime1">
              <a:rPr lang="es-MX" noProof="0" smtClean="0"/>
              <a:t>23/08/2021</a:t>
            </a:fld>
            <a:endParaRPr lang="es-MX" noProof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MX" noProof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s-MX" noProof="0" smtClean="0"/>
              <a:t>‹Nº›</a:t>
            </a:fld>
            <a:endParaRPr lang="es-MX" noProof="0"/>
          </a:p>
        </p:txBody>
      </p:sp>
    </p:spTree>
  </p:cSld>
  <p:clrMapOvr>
    <a:masterClrMapping/>
  </p:clrMapOvr>
</p:sldLayout>
</file>

<file path=ppt/slideLayouts/slideLayout9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rtlCol="0" anchor="b">
            <a:normAutofit/>
          </a:bodyPr>
          <a:lstStyle>
            <a:lvl1pPr>
              <a:defRPr sz="3200"/>
            </a:lvl1pPr>
          </a:lstStyle>
          <a:p>
            <a:pPr rtl="0"/>
            <a:r>
              <a:rPr lang="es-MX" noProof="0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rtlCol="0"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es-MX" noProof="0"/>
              <a:t>Haz clic en el ícono para agregar una imagen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 rtlCol="0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s-MX" noProof="0"/>
              <a:t>Haga clic para modificar los estilos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ABE9C50-A722-4249-89FE-A004BD63528F}" type="datetime1">
              <a:rPr lang="es-MX" noProof="0" smtClean="0"/>
              <a:t>23/08/2021</a:t>
            </a:fld>
            <a:endParaRPr lang="es-MX" noProof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MX" noProof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s-MX" noProof="0" smtClean="0"/>
              <a:t>‹Nº›</a:t>
            </a:fld>
            <a:endParaRPr lang="es-MX" noProof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133.xml" Id="rId13" /><Relationship Type="http://schemas.openxmlformats.org/officeDocument/2006/relationships/theme" Target="/ppt/theme/theme12.xml" Id="rId18" /><Relationship Type="http://schemas.openxmlformats.org/officeDocument/2006/relationships/slideLayout" Target="/ppt/slideLayouts/slideLayout34.xml" Id="rId3" /><Relationship Type="http://schemas.openxmlformats.org/officeDocument/2006/relationships/slideLayout" Target="/ppt/slideLayouts/slideLayout75.xml" Id="rId7" /><Relationship Type="http://schemas.openxmlformats.org/officeDocument/2006/relationships/slideLayout" Target="/ppt/slideLayouts/slideLayout126.xml" Id="rId12" /><Relationship Type="http://schemas.openxmlformats.org/officeDocument/2006/relationships/slideLayout" Target="/ppt/slideLayouts/slideLayout177.xml" Id="rId17" /><Relationship Type="http://schemas.openxmlformats.org/officeDocument/2006/relationships/slideLayout" Target="/ppt/slideLayouts/slideLayout28.xml" Id="rId2" /><Relationship Type="http://schemas.openxmlformats.org/officeDocument/2006/relationships/slideLayout" Target="/ppt/slideLayouts/slideLayout169.xml" Id="rId16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10.xml" Id="rId6" /><Relationship Type="http://schemas.openxmlformats.org/officeDocument/2006/relationships/slideLayout" Target="/ppt/slideLayouts/slideLayout1111.xml" Id="rId11" /><Relationship Type="http://schemas.openxmlformats.org/officeDocument/2006/relationships/slideLayout" Target="/ppt/slideLayouts/slideLayout512.xml" Id="rId5" /><Relationship Type="http://schemas.openxmlformats.org/officeDocument/2006/relationships/slideLayout" Target="/ppt/slideLayouts/slideLayout1513.xml" Id="rId15" /><Relationship Type="http://schemas.openxmlformats.org/officeDocument/2006/relationships/slideLayout" Target="/ppt/slideLayouts/slideLayout1014.xml" Id="rId10" /><Relationship Type="http://schemas.openxmlformats.org/officeDocument/2006/relationships/slideLayout" Target="/ppt/slideLayouts/slideLayout415.xml" Id="rId4" /><Relationship Type="http://schemas.openxmlformats.org/officeDocument/2006/relationships/slideLayout" Target="/ppt/slideLayouts/slideLayout916.xml" Id="rId9" /><Relationship Type="http://schemas.openxmlformats.org/officeDocument/2006/relationships/slideLayout" Target="/ppt/slideLayouts/slideLayout1417.xml" Id="rId14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es-MX" noProof="0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es-MX" noProof="0"/>
              <a:t>Haga clic para modificar los estilos de texto del patrón</a:t>
            </a:r>
          </a:p>
          <a:p>
            <a:pPr lvl="1" rtl="0"/>
            <a:r>
              <a:rPr lang="es-MX" noProof="0"/>
              <a:t>Segundo nivel</a:t>
            </a:r>
          </a:p>
          <a:p>
            <a:pPr lvl="2" rtl="0"/>
            <a:r>
              <a:rPr lang="es-MX" noProof="0"/>
              <a:t>Tercer nivel</a:t>
            </a:r>
          </a:p>
          <a:p>
            <a:pPr lvl="3" rtl="0"/>
            <a:r>
              <a:rPr lang="es-MX" noProof="0"/>
              <a:t>Cuarto nivel</a:t>
            </a:r>
          </a:p>
          <a:p>
            <a:pPr lvl="4" rtl="0"/>
            <a:r>
              <a:rPr lang="es-MX" noProof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447F797B-62E5-4B19-B159-CA62812D713A}" type="datetime1">
              <a:rPr lang="es-MX" noProof="0" smtClean="0"/>
              <a:t>23/08/2021</a:t>
            </a:fld>
            <a:endParaRPr lang="es-MX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es-MX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6D22F896-40B5-4ADD-8801-0D06FADFA095}" type="slidenum">
              <a:rPr lang="es-MX" noProof="0" smtClean="0"/>
              <a:pPr rtl="0"/>
              <a:t>‹Nº›</a:t>
            </a:fld>
            <a:endParaRPr lang="es-MX" noProof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67017508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12.jpeg" Id="rId1" /></Relationships>
</file>

<file path=ppt/theme/theme12.xml><?xml version="1.0" encoding="utf-8"?>
<a:theme xmlns:a="http://schemas.openxmlformats.org/drawingml/2006/main" name="Damasco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ppt/theme/theme2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Damask</ap:Template>
  <ap:TotalTime>5</ap:TotalTime>
  <ap:Words>1</ap:Words>
  <ap:PresentationFormat>Panorámica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ap:HeadingPairs>
  <ap:TitlesOfParts>
    <vt:vector baseType="lpstr" size="6">
      <vt:lpstr>Arial</vt:lpstr>
      <vt:lpstr>Bookman Old Style</vt:lpstr>
      <vt:lpstr>Calibri</vt:lpstr>
      <vt:lpstr>Rockwell</vt:lpstr>
      <vt:lpstr>Damasco</vt:lpstr>
      <vt:lpstr>Presentación de PowerPoint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terms:created xsi:type="dcterms:W3CDTF">2014-08-26T23:50:27Z</dcterms:created>
  <dcterms:modified xsi:type="dcterms:W3CDTF">2021-08-23T06:31:33Z</dcterms:modified>
</cp:coreProperties>
</file>