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10400" cy="9296400"/>
  <p:defaultTextStyle>
    <a:defPPr rtl="0"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864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3T07:48:59.503" v="33" actId="790"/>
      <pc:docMkLst>
        <pc:docMk/>
      </pc:docMkLst>
      <pc:sldChg chg="modSp mod modNotes">
        <pc:chgData name="Fake Test User" userId="SID-0" providerId="Test" clId="FakeClientId" dt="2021-08-23T07:48:59.503" v="33" actId="790"/>
        <pc:sldMkLst>
          <pc:docMk/>
          <pc:sldMk cId="33288104" sldId="256"/>
        </pc:sldMkLst>
        <pc:spChg chg="mod">
          <ac:chgData name="Fake Test User" userId="SID-0" providerId="Test" clId="FakeClientId" dt="2021-08-23T07:46:01.073" v="0" actId="790"/>
          <ac:spMkLst>
            <pc:docMk/>
            <pc:sldMk cId="33288104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3T07:46:01.073" v="0" actId="790"/>
          <ac:spMkLst>
            <pc:docMk/>
            <pc:sldMk cId="33288104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23T07:46:01.073" v="0" actId="790"/>
          <ac:spMkLst>
            <pc:docMk/>
            <pc:sldMk cId="33288104" sldId="256"/>
            <ac:spMk id="4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3T07:48:27.548" v="27" actId="790"/>
        <pc:sldMasterMkLst>
          <pc:docMk/>
          <pc:sldMasterMk cId="0" sldId="2147483950"/>
        </pc:sldMasterMkLst>
        <pc:spChg chg="mod">
          <ac:chgData name="Fake Test User" userId="SID-0" providerId="Test" clId="FakeClientId" dt="2021-08-23T07:47:23.061" v="5" actId="790"/>
          <ac:spMkLst>
            <pc:docMk/>
            <pc:sldMasterMk cId="0" sldId="2147483950"/>
            <ac:spMk id="2" creationId="{00000000-0000-0000-0000-000000000000}"/>
          </ac:spMkLst>
        </pc:spChg>
        <pc:spChg chg="mod">
          <ac:chgData name="Fake Test User" userId="SID-0" providerId="Test" clId="FakeClientId" dt="2021-08-23T07:47:23.061" v="5" actId="790"/>
          <ac:spMkLst>
            <pc:docMk/>
            <pc:sldMasterMk cId="0" sldId="2147483950"/>
            <ac:spMk id="3" creationId="{00000000-0000-0000-0000-000000000000}"/>
          </ac:spMkLst>
        </pc:spChg>
        <pc:spChg chg="mod">
          <ac:chgData name="Fake Test User" userId="SID-0" providerId="Test" clId="FakeClientId" dt="2021-08-23T07:47:23.061" v="5" actId="790"/>
          <ac:spMkLst>
            <pc:docMk/>
            <pc:sldMasterMk cId="0" sldId="2147483950"/>
            <ac:spMk id="4" creationId="{00000000-0000-0000-0000-000000000000}"/>
          </ac:spMkLst>
        </pc:spChg>
        <pc:spChg chg="mod">
          <ac:chgData name="Fake Test User" userId="SID-0" providerId="Test" clId="FakeClientId" dt="2021-08-23T07:47:23.061" v="5" actId="790"/>
          <ac:spMkLst>
            <pc:docMk/>
            <pc:sldMasterMk cId="0" sldId="2147483950"/>
            <ac:spMk id="5" creationId="{00000000-0000-0000-0000-000000000000}"/>
          </ac:spMkLst>
        </pc:spChg>
        <pc:spChg chg="mod">
          <ac:chgData name="Fake Test User" userId="SID-0" providerId="Test" clId="FakeClientId" dt="2021-08-23T07:47:23.061" v="5" actId="790"/>
          <ac:spMkLst>
            <pc:docMk/>
            <pc:sldMasterMk cId="0" sldId="2147483950"/>
            <ac:spMk id="6" creationId="{00000000-0000-0000-0000-000000000000}"/>
          </ac:spMkLst>
        </pc:spChg>
        <pc:spChg chg="mod">
          <ac:chgData name="Fake Test User" userId="SID-0" providerId="Test" clId="FakeClientId" dt="2021-08-23T07:47:23.061" v="5" actId="790"/>
          <ac:spMkLst>
            <pc:docMk/>
            <pc:sldMasterMk cId="0" sldId="2147483950"/>
            <ac:spMk id="7" creationId="{00000000-0000-0000-0000-000000000000}"/>
          </ac:spMkLst>
        </pc:spChg>
        <pc:spChg chg="mod">
          <ac:chgData name="Fake Test User" userId="SID-0" providerId="Test" clId="FakeClientId" dt="2021-08-23T07:47:23.061" v="5" actId="790"/>
          <ac:spMkLst>
            <pc:docMk/>
            <pc:sldMasterMk cId="0" sldId="2147483950"/>
            <ac:spMk id="8" creationId="{00000000-0000-0000-0000-000000000000}"/>
          </ac:spMkLst>
        </pc:spChg>
        <pc:sldLayoutChg chg="modSp mod">
          <pc:chgData name="Fake Test User" userId="SID-0" providerId="Test" clId="FakeClientId" dt="2021-08-23T07:47:27.608" v="7" actId="790"/>
          <pc:sldLayoutMkLst>
            <pc:docMk/>
            <pc:sldMasterMk cId="0" sldId="2147483950"/>
            <pc:sldLayoutMk cId="0" sldId="2147483951"/>
          </pc:sldLayoutMkLst>
          <pc:spChg chg="mod">
            <ac:chgData name="Fake Test User" userId="SID-0" providerId="Test" clId="FakeClientId" dt="2021-08-23T07:47:27.608" v="7" actId="790"/>
            <ac:spMkLst>
              <pc:docMk/>
              <pc:sldMasterMk cId="0" sldId="2147483950"/>
              <pc:sldLayoutMk cId="0" sldId="21474839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47:27.608" v="7" actId="790"/>
            <ac:spMkLst>
              <pc:docMk/>
              <pc:sldMasterMk cId="0" sldId="2147483950"/>
              <pc:sldLayoutMk cId="0" sldId="21474839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47:27.608" v="7" actId="790"/>
            <ac:spMkLst>
              <pc:docMk/>
              <pc:sldMasterMk cId="0" sldId="2147483950"/>
              <pc:sldLayoutMk cId="0" sldId="21474839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47:27.608" v="7" actId="790"/>
            <ac:spMkLst>
              <pc:docMk/>
              <pc:sldMasterMk cId="0" sldId="2147483950"/>
              <pc:sldLayoutMk cId="0" sldId="21474839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47:27.608" v="7" actId="790"/>
            <ac:spMkLst>
              <pc:docMk/>
              <pc:sldMasterMk cId="0" sldId="2147483950"/>
              <pc:sldLayoutMk cId="0" sldId="21474839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47:31.984" v="9" actId="790"/>
          <pc:sldLayoutMkLst>
            <pc:docMk/>
            <pc:sldMasterMk cId="0" sldId="2147483950"/>
            <pc:sldLayoutMk cId="0" sldId="2147483952"/>
          </pc:sldLayoutMkLst>
          <pc:spChg chg="mod">
            <ac:chgData name="Fake Test User" userId="SID-0" providerId="Test" clId="FakeClientId" dt="2021-08-23T07:47:31.984" v="9" actId="790"/>
            <ac:spMkLst>
              <pc:docMk/>
              <pc:sldMasterMk cId="0" sldId="2147483950"/>
              <pc:sldLayoutMk cId="0" sldId="21474839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47:31.984" v="9" actId="790"/>
            <ac:spMkLst>
              <pc:docMk/>
              <pc:sldMasterMk cId="0" sldId="2147483950"/>
              <pc:sldLayoutMk cId="0" sldId="21474839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47:31.984" v="9" actId="790"/>
            <ac:spMkLst>
              <pc:docMk/>
              <pc:sldMasterMk cId="0" sldId="2147483950"/>
              <pc:sldLayoutMk cId="0" sldId="21474839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47:31.984" v="9" actId="790"/>
            <ac:spMkLst>
              <pc:docMk/>
              <pc:sldMasterMk cId="0" sldId="2147483950"/>
              <pc:sldLayoutMk cId="0" sldId="21474839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47:31.984" v="9" actId="790"/>
            <ac:spMkLst>
              <pc:docMk/>
              <pc:sldMasterMk cId="0" sldId="2147483950"/>
              <pc:sldLayoutMk cId="0" sldId="214748395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47:45.109" v="11" actId="790"/>
          <pc:sldLayoutMkLst>
            <pc:docMk/>
            <pc:sldMasterMk cId="0" sldId="2147483950"/>
            <pc:sldLayoutMk cId="0" sldId="2147483953"/>
          </pc:sldLayoutMkLst>
          <pc:spChg chg="mod">
            <ac:chgData name="Fake Test User" userId="SID-0" providerId="Test" clId="FakeClientId" dt="2021-08-23T07:47:45.109" v="11" actId="790"/>
            <ac:spMkLst>
              <pc:docMk/>
              <pc:sldMasterMk cId="0" sldId="2147483950"/>
              <pc:sldLayoutMk cId="0" sldId="21474839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47:45.109" v="11" actId="790"/>
            <ac:spMkLst>
              <pc:docMk/>
              <pc:sldMasterMk cId="0" sldId="2147483950"/>
              <pc:sldLayoutMk cId="0" sldId="21474839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47:45.109" v="11" actId="790"/>
            <ac:spMkLst>
              <pc:docMk/>
              <pc:sldMasterMk cId="0" sldId="2147483950"/>
              <pc:sldLayoutMk cId="0" sldId="21474839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47:45.109" v="11" actId="790"/>
            <ac:spMkLst>
              <pc:docMk/>
              <pc:sldMasterMk cId="0" sldId="2147483950"/>
              <pc:sldLayoutMk cId="0" sldId="21474839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47:45.109" v="11" actId="790"/>
            <ac:spMkLst>
              <pc:docMk/>
              <pc:sldMasterMk cId="0" sldId="2147483950"/>
              <pc:sldLayoutMk cId="0" sldId="214748395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47:49.922" v="13" actId="790"/>
          <pc:sldLayoutMkLst>
            <pc:docMk/>
            <pc:sldMasterMk cId="0" sldId="2147483950"/>
            <pc:sldLayoutMk cId="0" sldId="2147483954"/>
          </pc:sldLayoutMkLst>
          <pc:spChg chg="mod">
            <ac:chgData name="Fake Test User" userId="SID-0" providerId="Test" clId="FakeClientId" dt="2021-08-23T07:47:49.922" v="13" actId="790"/>
            <ac:spMkLst>
              <pc:docMk/>
              <pc:sldMasterMk cId="0" sldId="2147483950"/>
              <pc:sldLayoutMk cId="0" sldId="21474839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47:49.922" v="13" actId="790"/>
            <ac:spMkLst>
              <pc:docMk/>
              <pc:sldMasterMk cId="0" sldId="2147483950"/>
              <pc:sldLayoutMk cId="0" sldId="21474839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47:49.922" v="13" actId="790"/>
            <ac:spMkLst>
              <pc:docMk/>
              <pc:sldMasterMk cId="0" sldId="2147483950"/>
              <pc:sldLayoutMk cId="0" sldId="21474839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47:49.922" v="13" actId="790"/>
            <ac:spMkLst>
              <pc:docMk/>
              <pc:sldMasterMk cId="0" sldId="2147483950"/>
              <pc:sldLayoutMk cId="0" sldId="21474839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47:49.922" v="13" actId="790"/>
            <ac:spMkLst>
              <pc:docMk/>
              <pc:sldMasterMk cId="0" sldId="2147483950"/>
              <pc:sldLayoutMk cId="0" sldId="214748395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47:49.922" v="13" actId="790"/>
            <ac:spMkLst>
              <pc:docMk/>
              <pc:sldMasterMk cId="0" sldId="2147483950"/>
              <pc:sldLayoutMk cId="0" sldId="214748395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47:54.625" v="15" actId="790"/>
          <pc:sldLayoutMkLst>
            <pc:docMk/>
            <pc:sldMasterMk cId="0" sldId="2147483950"/>
            <pc:sldLayoutMk cId="0" sldId="2147483955"/>
          </pc:sldLayoutMkLst>
          <pc:spChg chg="mod">
            <ac:chgData name="Fake Test User" userId="SID-0" providerId="Test" clId="FakeClientId" dt="2021-08-23T07:47:54.625" v="15" actId="790"/>
            <ac:spMkLst>
              <pc:docMk/>
              <pc:sldMasterMk cId="0" sldId="2147483950"/>
              <pc:sldLayoutMk cId="0" sldId="21474839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47:54.625" v="15" actId="790"/>
            <ac:spMkLst>
              <pc:docMk/>
              <pc:sldMasterMk cId="0" sldId="2147483950"/>
              <pc:sldLayoutMk cId="0" sldId="21474839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47:54.625" v="15" actId="790"/>
            <ac:spMkLst>
              <pc:docMk/>
              <pc:sldMasterMk cId="0" sldId="2147483950"/>
              <pc:sldLayoutMk cId="0" sldId="214748395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47:54.625" v="15" actId="790"/>
            <ac:spMkLst>
              <pc:docMk/>
              <pc:sldMasterMk cId="0" sldId="2147483950"/>
              <pc:sldLayoutMk cId="0" sldId="214748395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47:54.625" v="15" actId="790"/>
            <ac:spMkLst>
              <pc:docMk/>
              <pc:sldMasterMk cId="0" sldId="2147483950"/>
              <pc:sldLayoutMk cId="0" sldId="2147483955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47:54.625" v="15" actId="790"/>
            <ac:spMkLst>
              <pc:docMk/>
              <pc:sldMasterMk cId="0" sldId="2147483950"/>
              <pc:sldLayoutMk cId="0" sldId="2147483955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7:47:54.625" v="15" actId="790"/>
            <ac:spMkLst>
              <pc:docMk/>
              <pc:sldMasterMk cId="0" sldId="2147483950"/>
              <pc:sldLayoutMk cId="0" sldId="2147483955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7:47:54.625" v="15" actId="790"/>
            <ac:spMkLst>
              <pc:docMk/>
              <pc:sldMasterMk cId="0" sldId="2147483950"/>
              <pc:sldLayoutMk cId="0" sldId="214748395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47:59.704" v="17" actId="790"/>
          <pc:sldLayoutMkLst>
            <pc:docMk/>
            <pc:sldMasterMk cId="0" sldId="2147483950"/>
            <pc:sldLayoutMk cId="0" sldId="2147483956"/>
          </pc:sldLayoutMkLst>
          <pc:spChg chg="mod">
            <ac:chgData name="Fake Test User" userId="SID-0" providerId="Test" clId="FakeClientId" dt="2021-08-23T07:47:59.704" v="17" actId="790"/>
            <ac:spMkLst>
              <pc:docMk/>
              <pc:sldMasterMk cId="0" sldId="2147483950"/>
              <pc:sldLayoutMk cId="0" sldId="21474839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47:59.704" v="17" actId="790"/>
            <ac:spMkLst>
              <pc:docMk/>
              <pc:sldMasterMk cId="0" sldId="2147483950"/>
              <pc:sldLayoutMk cId="0" sldId="21474839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47:59.704" v="17" actId="790"/>
            <ac:spMkLst>
              <pc:docMk/>
              <pc:sldMasterMk cId="0" sldId="2147483950"/>
              <pc:sldLayoutMk cId="0" sldId="21474839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47:59.704" v="17" actId="790"/>
            <ac:spMkLst>
              <pc:docMk/>
              <pc:sldMasterMk cId="0" sldId="2147483950"/>
              <pc:sldLayoutMk cId="0" sldId="214748395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48:04.126" v="19" actId="790"/>
          <pc:sldLayoutMkLst>
            <pc:docMk/>
            <pc:sldMasterMk cId="0" sldId="2147483950"/>
            <pc:sldLayoutMk cId="0" sldId="2147483957"/>
          </pc:sldLayoutMkLst>
          <pc:spChg chg="mod">
            <ac:chgData name="Fake Test User" userId="SID-0" providerId="Test" clId="FakeClientId" dt="2021-08-23T07:48:04.126" v="19" actId="790"/>
            <ac:spMkLst>
              <pc:docMk/>
              <pc:sldMasterMk cId="0" sldId="2147483950"/>
              <pc:sldLayoutMk cId="0" sldId="21474839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48:04.126" v="19" actId="790"/>
            <ac:spMkLst>
              <pc:docMk/>
              <pc:sldMasterMk cId="0" sldId="2147483950"/>
              <pc:sldLayoutMk cId="0" sldId="21474839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48:04.126" v="19" actId="790"/>
            <ac:spMkLst>
              <pc:docMk/>
              <pc:sldMasterMk cId="0" sldId="2147483950"/>
              <pc:sldLayoutMk cId="0" sldId="214748395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48:11.423" v="21" actId="790"/>
          <pc:sldLayoutMkLst>
            <pc:docMk/>
            <pc:sldMasterMk cId="0" sldId="2147483950"/>
            <pc:sldLayoutMk cId="0" sldId="2147483958"/>
          </pc:sldLayoutMkLst>
          <pc:spChg chg="mod">
            <ac:chgData name="Fake Test User" userId="SID-0" providerId="Test" clId="FakeClientId" dt="2021-08-23T07:48:11.423" v="21" actId="790"/>
            <ac:spMkLst>
              <pc:docMk/>
              <pc:sldMasterMk cId="0" sldId="2147483950"/>
              <pc:sldLayoutMk cId="0" sldId="21474839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48:11.423" v="21" actId="790"/>
            <ac:spMkLst>
              <pc:docMk/>
              <pc:sldMasterMk cId="0" sldId="2147483950"/>
              <pc:sldLayoutMk cId="0" sldId="21474839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48:11.423" v="21" actId="790"/>
            <ac:spMkLst>
              <pc:docMk/>
              <pc:sldMasterMk cId="0" sldId="2147483950"/>
              <pc:sldLayoutMk cId="0" sldId="21474839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48:11.423" v="21" actId="790"/>
            <ac:spMkLst>
              <pc:docMk/>
              <pc:sldMasterMk cId="0" sldId="2147483950"/>
              <pc:sldLayoutMk cId="0" sldId="2147483958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7:48:11.423" v="21" actId="790"/>
            <ac:spMkLst>
              <pc:docMk/>
              <pc:sldMasterMk cId="0" sldId="2147483950"/>
              <pc:sldLayoutMk cId="0" sldId="2147483958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7:48:11.423" v="21" actId="790"/>
            <ac:spMkLst>
              <pc:docMk/>
              <pc:sldMasterMk cId="0" sldId="2147483950"/>
              <pc:sldLayoutMk cId="0" sldId="2147483958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48:16.314" v="23" actId="790"/>
          <pc:sldLayoutMkLst>
            <pc:docMk/>
            <pc:sldMasterMk cId="0" sldId="2147483950"/>
            <pc:sldLayoutMk cId="0" sldId="2147483959"/>
          </pc:sldLayoutMkLst>
          <pc:spChg chg="mod">
            <ac:chgData name="Fake Test User" userId="SID-0" providerId="Test" clId="FakeClientId" dt="2021-08-23T07:48:16.314" v="23" actId="790"/>
            <ac:spMkLst>
              <pc:docMk/>
              <pc:sldMasterMk cId="0" sldId="2147483950"/>
              <pc:sldLayoutMk cId="0" sldId="21474839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48:16.314" v="23" actId="790"/>
            <ac:spMkLst>
              <pc:docMk/>
              <pc:sldMasterMk cId="0" sldId="2147483950"/>
              <pc:sldLayoutMk cId="0" sldId="21474839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48:16.314" v="23" actId="790"/>
            <ac:spMkLst>
              <pc:docMk/>
              <pc:sldMasterMk cId="0" sldId="2147483950"/>
              <pc:sldLayoutMk cId="0" sldId="21474839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48:16.314" v="23" actId="790"/>
            <ac:spMkLst>
              <pc:docMk/>
              <pc:sldMasterMk cId="0" sldId="2147483950"/>
              <pc:sldLayoutMk cId="0" sldId="2147483959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7:48:16.314" v="23" actId="790"/>
            <ac:spMkLst>
              <pc:docMk/>
              <pc:sldMasterMk cId="0" sldId="2147483950"/>
              <pc:sldLayoutMk cId="0" sldId="2147483959"/>
              <ac:spMk id="9" creationId="{00000000-0000-0000-0000-000000000000}"/>
            </ac:spMkLst>
          </pc:spChg>
          <pc:spChg chg="mod">
            <ac:chgData name="Fake Test User" userId="SID-0" providerId="Test" clId="FakeClientId" dt="2021-08-23T07:48:16.314" v="23" actId="790"/>
            <ac:spMkLst>
              <pc:docMk/>
              <pc:sldMasterMk cId="0" sldId="2147483950"/>
              <pc:sldLayoutMk cId="0" sldId="214748395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48:22.204" v="25" actId="790"/>
          <pc:sldLayoutMkLst>
            <pc:docMk/>
            <pc:sldMasterMk cId="0" sldId="2147483950"/>
            <pc:sldLayoutMk cId="0" sldId="2147483960"/>
          </pc:sldLayoutMkLst>
          <pc:spChg chg="mod">
            <ac:chgData name="Fake Test User" userId="SID-0" providerId="Test" clId="FakeClientId" dt="2021-08-23T07:48:22.204" v="25" actId="790"/>
            <ac:spMkLst>
              <pc:docMk/>
              <pc:sldMasterMk cId="0" sldId="2147483950"/>
              <pc:sldLayoutMk cId="0" sldId="21474839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48:22.204" v="25" actId="790"/>
            <ac:spMkLst>
              <pc:docMk/>
              <pc:sldMasterMk cId="0" sldId="2147483950"/>
              <pc:sldLayoutMk cId="0" sldId="21474839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48:22.204" v="25" actId="790"/>
            <ac:spMkLst>
              <pc:docMk/>
              <pc:sldMasterMk cId="0" sldId="2147483950"/>
              <pc:sldLayoutMk cId="0" sldId="21474839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48:22.204" v="25" actId="790"/>
            <ac:spMkLst>
              <pc:docMk/>
              <pc:sldMasterMk cId="0" sldId="2147483950"/>
              <pc:sldLayoutMk cId="0" sldId="21474839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48:22.204" v="25" actId="790"/>
            <ac:spMkLst>
              <pc:docMk/>
              <pc:sldMasterMk cId="0" sldId="2147483950"/>
              <pc:sldLayoutMk cId="0" sldId="214748396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7:48:27.548" v="27" actId="790"/>
          <pc:sldLayoutMkLst>
            <pc:docMk/>
            <pc:sldMasterMk cId="0" sldId="2147483950"/>
            <pc:sldLayoutMk cId="0" sldId="2147483961"/>
          </pc:sldLayoutMkLst>
          <pc:spChg chg="mod">
            <ac:chgData name="Fake Test User" userId="SID-0" providerId="Test" clId="FakeClientId" dt="2021-08-23T07:48:27.548" v="27" actId="790"/>
            <ac:spMkLst>
              <pc:docMk/>
              <pc:sldMasterMk cId="0" sldId="2147483950"/>
              <pc:sldLayoutMk cId="0" sldId="21474839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7:48:27.548" v="27" actId="790"/>
            <ac:spMkLst>
              <pc:docMk/>
              <pc:sldMasterMk cId="0" sldId="2147483950"/>
              <pc:sldLayoutMk cId="0" sldId="21474839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7:48:27.548" v="27" actId="790"/>
            <ac:spMkLst>
              <pc:docMk/>
              <pc:sldMasterMk cId="0" sldId="2147483950"/>
              <pc:sldLayoutMk cId="0" sldId="21474839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7:48:27.548" v="27" actId="790"/>
            <ac:spMkLst>
              <pc:docMk/>
              <pc:sldMasterMk cId="0" sldId="2147483950"/>
              <pc:sldLayoutMk cId="0" sldId="21474839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7:48:27.548" v="27" actId="790"/>
            <ac:spMkLst>
              <pc:docMk/>
              <pc:sldMasterMk cId="0" sldId="2147483950"/>
              <pc:sldLayoutMk cId="0" sldId="214748396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F1B24216-816F-4490-9862-D88BCAADE3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7143887-4D7D-451D-BC47-A1540A12AF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F1855-71F8-463A-A0DE-4568CA19A9BB}" type="datetime1">
              <a:rPr lang="es-MX" smtClean="0"/>
              <a:t>23/08/2021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80CD8B-5801-4E2D-BB48-85BBA11C11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5AA74B3-41C8-4D83-8215-499A089F3A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06E49-5E0D-45A6-AE3C-C9593FF916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31519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DD608-3DE4-4DEF-90AC-6796BBC58CE0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 noProof="0"/>
              <a:t>Haga clic para modificar los estilos de texto del patrón</a:t>
            </a:r>
          </a:p>
          <a:p>
            <a:pPr lvl="1"/>
            <a:r>
              <a:rPr lang="es-MX" noProof="0"/>
              <a:t>Segundo nivel</a:t>
            </a:r>
          </a:p>
          <a:p>
            <a:pPr lvl="2"/>
            <a:r>
              <a:rPr lang="es-MX" noProof="0"/>
              <a:t>Tercer nivel</a:t>
            </a:r>
          </a:p>
          <a:p>
            <a:pPr lvl="3"/>
            <a:r>
              <a:rPr lang="es-MX" noProof="0"/>
              <a:t>Cuarto nivel</a:t>
            </a:r>
          </a:p>
          <a:p>
            <a:pPr lvl="4"/>
            <a:r>
              <a:rPr lang="es-MX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580AC-056D-48B4-8248-917662A25773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38666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7580AC-056D-48B4-8248-917662A25773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133984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DE7C9C-B973-4C46-A701-158E20F27BDF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rtlCol="0"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MX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031BF1-DEC1-4C42-B22E-407E3FDCEABA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rtlCol="0" anchor="b" anchorCtr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5F6970-FE37-4B09-B024-6AF69ADA9A0F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41F555-B787-4B6C-AA25-5DC4B67F7FB1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rtlCol="0" anchor="t"/>
          <a:lstStyle>
            <a:lvl1pPr algn="l">
              <a:defRPr sz="3600" b="0" cap="all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653AEC-7B9D-4BFB-B70A-23B1BB15194D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3B47E1-15F7-4E3A-9214-EF1310643793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7484A4-7CDD-4C55-9B76-9E344D2647C5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20FB92-517B-451D-9CB1-D1EE2769801F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01D943-3006-4FE7-890D-7D4668C533E8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rtlCol="0" anchor="b"/>
          <a:lstStyle>
            <a:lvl1pPr algn="ctr">
              <a:defRPr sz="2200" b="1"/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CC72BA-F53D-48FA-BDCC-6DCFAF75C963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rtlCol="0"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8458200" cy="54864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4988C8-EDFE-415D-A513-084CD7CC530A}" type="datetime1">
              <a:rPr lang="es-MX" noProof="0" smtClean="0"/>
              <a:t>23/08/2021</a:t>
            </a:fld>
            <a:endParaRPr lang="es-MX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7" name="Rectángulo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8" name="Rectángulo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rtl="0"/>
            <a:fld id="{6E2D2B3B-882E-40F3-A32F-6DD516915044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rtl="0"/>
            <a:endParaRPr lang="es-MX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rtl="0"/>
            <a:fld id="{1D3296B6-7175-4B73-9C47-E661A42EDC05}" type="datetime1">
              <a:rPr lang="es-MX" noProof="0" smtClean="0"/>
              <a:t>23/08/2021</a:t>
            </a:fld>
            <a:endParaRPr lang="es-MX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88104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Adyacencia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Adjacency</ap:Template>
  <ap:TotalTime>3</ap:TotalTime>
  <ap:Words>2</ap:Words>
  <ap:PresentationFormat>Presentación en pantalla (4:3)</ap:PresentationFormat>
  <ap:Paragraphs>2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Cambria</vt:lpstr>
      <vt:lpstr>Adyacencia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2014-09-16T21:27:06Z</dcterms:created>
  <dcterms:modified xsi:type="dcterms:W3CDTF">2021-08-23T07:49:04Z</dcterms:modified>
</cp:coreProperties>
</file>