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2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3126" y="96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23T07:14:58.796" v="22" actId="790"/>
      <pc:docMkLst>
        <pc:docMk/>
      </pc:docMkLst>
      <pc:sldChg chg="modSp mod modNotes">
        <pc:chgData name="Fake Test User" userId="SID-0" providerId="Test" clId="FakeClientId" dt="2021-08-23T07:14:58.796" v="22" actId="790"/>
        <pc:sldMkLst>
          <pc:docMk/>
          <pc:sldMk cId="773403174" sldId="256"/>
        </pc:sldMkLst>
        <pc:spChg chg="mod">
          <ac:chgData name="Fake Test User" userId="SID-0" providerId="Test" clId="FakeClientId" dt="2021-08-23T07:11:02.132" v="0" actId="790"/>
          <ac:spMkLst>
            <pc:docMk/>
            <pc:sldMk cId="773403174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23T07:11:02.132" v="0" actId="790"/>
          <ac:spMkLst>
            <pc:docMk/>
            <pc:sldMk cId="773403174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23T07:14:05.888" v="16" actId="790"/>
        <pc:sldMasterMkLst>
          <pc:docMk/>
          <pc:sldMasterMk cId="0" sldId="2147483660"/>
        </pc:sldMasterMkLst>
        <pc:spChg chg="mod">
          <ac:chgData name="Fake Test User" userId="SID-0" providerId="Test" clId="FakeClientId" dt="2021-08-23T07:14:05.888" v="16" actId="790"/>
          <ac:spMkLst>
            <pc:docMk/>
            <pc:sldMasterMk cId="0" sldId="2147483660"/>
            <ac:spMk id="3" creationId="{00000000-0000-0000-0000-000000000000}"/>
          </ac:spMkLst>
        </pc:spChg>
        <pc:spChg chg="mod">
          <ac:chgData name="Fake Test User" userId="SID-0" providerId="Test" clId="FakeClientId" dt="2021-08-23T07:14:05.888" v="16" actId="790"/>
          <ac:spMkLst>
            <pc:docMk/>
            <pc:sldMasterMk cId="0" sldId="2147483660"/>
            <ac:spMk id="13" creationId="{00000000-0000-0000-0000-000000000000}"/>
          </ac:spMkLst>
        </pc:spChg>
        <pc:spChg chg="mod">
          <ac:chgData name="Fake Test User" userId="SID-0" providerId="Test" clId="FakeClientId" dt="2021-08-23T07:14:05.888" v="16" actId="790"/>
          <ac:spMkLst>
            <pc:docMk/>
            <pc:sldMasterMk cId="0" sldId="2147483660"/>
            <ac:spMk id="14" creationId="{00000000-0000-0000-0000-000000000000}"/>
          </ac:spMkLst>
        </pc:spChg>
        <pc:spChg chg="mod">
          <ac:chgData name="Fake Test User" userId="SID-0" providerId="Test" clId="FakeClientId" dt="2021-08-23T07:14:05.888" v="16" actId="790"/>
          <ac:spMkLst>
            <pc:docMk/>
            <pc:sldMasterMk cId="0" sldId="2147483660"/>
            <ac:spMk id="22" creationId="{00000000-0000-0000-0000-000000000000}"/>
          </ac:spMkLst>
        </pc:spChg>
        <pc:spChg chg="mod">
          <ac:chgData name="Fake Test User" userId="SID-0" providerId="Test" clId="FakeClientId" dt="2021-08-23T07:14:05.888" v="16" actId="790"/>
          <ac:spMkLst>
            <pc:docMk/>
            <pc:sldMasterMk cId="0" sldId="2147483660"/>
            <ac:spMk id="23" creationId="{00000000-0000-0000-0000-000000000000}"/>
          </ac:spMkLst>
        </pc:spChg>
        <pc:sldLayoutChg chg="modSp mod">
          <pc:chgData name="Fake Test User" userId="SID-0" providerId="Test" clId="FakeClientId" dt="2021-08-23T07:12:05.025" v="5" actId="790"/>
          <pc:sldLayoutMkLst>
            <pc:docMk/>
            <pc:sldMasterMk cId="0" sldId="2147483660"/>
            <pc:sldLayoutMk cId="0" sldId="2147483661"/>
          </pc:sldLayoutMkLst>
          <pc:spChg chg="mod">
            <ac:chgData name="Fake Test User" userId="SID-0" providerId="Test" clId="FakeClientId" dt="2021-08-23T07:12:05.025" v="5" actId="790"/>
            <ac:spMkLst>
              <pc:docMk/>
              <pc:sldMasterMk cId="0" sldId="2147483660"/>
              <pc:sldLayoutMk cId="0" sldId="2147483661"/>
              <ac:spMk id="8" creationId="{00000000-0000-0000-0000-000000000000}"/>
            </ac:spMkLst>
          </pc:spChg>
          <pc:spChg chg="mod">
            <ac:chgData name="Fake Test User" userId="SID-0" providerId="Test" clId="FakeClientId" dt="2021-08-23T07:12:05.025" v="5" actId="790"/>
            <ac:spMkLst>
              <pc:docMk/>
              <pc:sldMasterMk cId="0" sldId="2147483660"/>
              <pc:sldLayoutMk cId="0" sldId="2147483661"/>
              <ac:spMk id="9" creationId="{00000000-0000-0000-0000-000000000000}"/>
            </ac:spMkLst>
          </pc:spChg>
          <pc:spChg chg="mod">
            <ac:chgData name="Fake Test User" userId="SID-0" providerId="Test" clId="FakeClientId" dt="2021-08-23T07:12:05.025" v="5" actId="790"/>
            <ac:spMkLst>
              <pc:docMk/>
              <pc:sldMasterMk cId="0" sldId="2147483660"/>
              <pc:sldLayoutMk cId="0" sldId="2147483661"/>
              <ac:spMk id="17" creationId="{00000000-0000-0000-0000-000000000000}"/>
            </ac:spMkLst>
          </pc:spChg>
          <pc:spChg chg="mod">
            <ac:chgData name="Fake Test User" userId="SID-0" providerId="Test" clId="FakeClientId" dt="2021-08-23T07:12:05.025" v="5" actId="790"/>
            <ac:spMkLst>
              <pc:docMk/>
              <pc:sldMasterMk cId="0" sldId="2147483660"/>
              <pc:sldLayoutMk cId="0" sldId="2147483661"/>
              <ac:spMk id="28" creationId="{00000000-0000-0000-0000-000000000000}"/>
            </ac:spMkLst>
          </pc:spChg>
          <pc:spChg chg="mod">
            <ac:chgData name="Fake Test User" userId="SID-0" providerId="Test" clId="FakeClientId" dt="2021-08-23T07:12:05.025" v="5" actId="790"/>
            <ac:spMkLst>
              <pc:docMk/>
              <pc:sldMasterMk cId="0" sldId="2147483660"/>
              <pc:sldLayoutMk cId="0" sldId="2147483661"/>
              <ac:spMk id="2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7:13:11.277" v="6" actId="790"/>
          <pc:sldLayoutMkLst>
            <pc:docMk/>
            <pc:sldMasterMk cId="0" sldId="2147483660"/>
            <pc:sldLayoutMk cId="0" sldId="2147483662"/>
          </pc:sldLayoutMkLst>
          <pc:spChg chg="mod">
            <ac:chgData name="Fake Test User" userId="SID-0" providerId="Test" clId="FakeClientId" dt="2021-08-23T07:13:11.277" v="6" actId="790"/>
            <ac:spMkLst>
              <pc:docMk/>
              <pc:sldMasterMk cId="0" sldId="2147483660"/>
              <pc:sldLayoutMk cId="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7:13:11.277" v="6" actId="790"/>
            <ac:spMkLst>
              <pc:docMk/>
              <pc:sldMasterMk cId="0" sldId="2147483660"/>
              <pc:sldLayoutMk cId="0" sldId="2147483662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7:13:11.277" v="6" actId="790"/>
            <ac:spMkLst>
              <pc:docMk/>
              <pc:sldMasterMk cId="0" sldId="2147483660"/>
              <pc:sldLayoutMk cId="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7:13:11.277" v="6" actId="790"/>
            <ac:spMkLst>
              <pc:docMk/>
              <pc:sldMasterMk cId="0" sldId="2147483660"/>
              <pc:sldLayoutMk cId="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7:13:11.277" v="6" actId="790"/>
            <ac:spMkLst>
              <pc:docMk/>
              <pc:sldMasterMk cId="0" sldId="2147483660"/>
              <pc:sldLayoutMk cId="0" sldId="214748366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7:13:20.199" v="7" actId="790"/>
          <pc:sldLayoutMkLst>
            <pc:docMk/>
            <pc:sldMasterMk cId="0" sldId="2147483660"/>
            <pc:sldLayoutMk cId="0" sldId="2147483663"/>
          </pc:sldLayoutMkLst>
          <pc:spChg chg="mod">
            <ac:chgData name="Fake Test User" userId="SID-0" providerId="Test" clId="FakeClientId" dt="2021-08-23T07:13:20.199" v="7" actId="790"/>
            <ac:spMkLst>
              <pc:docMk/>
              <pc:sldMasterMk cId="0" sldId="2147483660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7:13:20.199" v="7" actId="790"/>
            <ac:spMkLst>
              <pc:docMk/>
              <pc:sldMasterMk cId="0" sldId="2147483660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7:13:20.199" v="7" actId="790"/>
            <ac:spMkLst>
              <pc:docMk/>
              <pc:sldMasterMk cId="0" sldId="2147483660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7:13:20.199" v="7" actId="790"/>
            <ac:spMkLst>
              <pc:docMk/>
              <pc:sldMasterMk cId="0" sldId="2147483660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7:13:20.199" v="7" actId="790"/>
            <ac:spMkLst>
              <pc:docMk/>
              <pc:sldMasterMk cId="0" sldId="2147483660"/>
              <pc:sldLayoutMk cId="0" sldId="2147483663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7:13:24.105" v="8" actId="790"/>
          <pc:sldLayoutMkLst>
            <pc:docMk/>
            <pc:sldMasterMk cId="0" sldId="2147483660"/>
            <pc:sldLayoutMk cId="0" sldId="2147483664"/>
          </pc:sldLayoutMkLst>
          <pc:spChg chg="mod">
            <ac:chgData name="Fake Test User" userId="SID-0" providerId="Test" clId="FakeClientId" dt="2021-08-23T07:13:24.105" v="8" actId="790"/>
            <ac:spMkLst>
              <pc:docMk/>
              <pc:sldMasterMk cId="0" sldId="2147483660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7:13:24.105" v="8" actId="790"/>
            <ac:spMkLst>
              <pc:docMk/>
              <pc:sldMasterMk cId="0" sldId="2147483660"/>
              <pc:sldLayoutMk cId="0" sldId="2147483664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7:13:24.105" v="8" actId="790"/>
            <ac:spMkLst>
              <pc:docMk/>
              <pc:sldMasterMk cId="0" sldId="2147483660"/>
              <pc:sldLayoutMk cId="0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7:13:24.105" v="8" actId="790"/>
            <ac:spMkLst>
              <pc:docMk/>
              <pc:sldMasterMk cId="0" sldId="2147483660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7:13:24.105" v="8" actId="790"/>
            <ac:spMkLst>
              <pc:docMk/>
              <pc:sldMasterMk cId="0" sldId="2147483660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7:13:24.105" v="8" actId="790"/>
            <ac:spMkLst>
              <pc:docMk/>
              <pc:sldMasterMk cId="0" sldId="2147483660"/>
              <pc:sldLayoutMk cId="0" sldId="2147483664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7:13:30.652" v="9" actId="790"/>
          <pc:sldLayoutMkLst>
            <pc:docMk/>
            <pc:sldMasterMk cId="0" sldId="2147483660"/>
            <pc:sldLayoutMk cId="0" sldId="2147483665"/>
          </pc:sldLayoutMkLst>
          <pc:spChg chg="mod">
            <ac:chgData name="Fake Test User" userId="SID-0" providerId="Test" clId="FakeClientId" dt="2021-08-23T07:13:30.652" v="9" actId="790"/>
            <ac:spMkLst>
              <pc:docMk/>
              <pc:sldMasterMk cId="0" sldId="2147483660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7:13:30.652" v="9" actId="790"/>
            <ac:spMkLst>
              <pc:docMk/>
              <pc:sldMasterMk cId="0" sldId="2147483660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7:13:30.652" v="9" actId="790"/>
            <ac:spMkLst>
              <pc:docMk/>
              <pc:sldMasterMk cId="0" sldId="2147483660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7:13:30.652" v="9" actId="790"/>
            <ac:spMkLst>
              <pc:docMk/>
              <pc:sldMasterMk cId="0" sldId="2147483660"/>
              <pc:sldLayoutMk cId="0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7:13:30.652" v="9" actId="790"/>
            <ac:spMkLst>
              <pc:docMk/>
              <pc:sldMasterMk cId="0" sldId="2147483660"/>
              <pc:sldLayoutMk cId="0" sldId="2147483665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7:13:30.652" v="9" actId="790"/>
            <ac:spMkLst>
              <pc:docMk/>
              <pc:sldMasterMk cId="0" sldId="2147483660"/>
              <pc:sldLayoutMk cId="0" sldId="2147483665"/>
              <ac:spMk id="7" creationId="{00000000-0000-0000-0000-000000000000}"/>
            </ac:spMkLst>
          </pc:spChg>
          <pc:spChg chg="mod">
            <ac:chgData name="Fake Test User" userId="SID-0" providerId="Test" clId="FakeClientId" dt="2021-08-23T07:13:30.652" v="9" actId="790"/>
            <ac:spMkLst>
              <pc:docMk/>
              <pc:sldMasterMk cId="0" sldId="2147483660"/>
              <pc:sldLayoutMk cId="0" sldId="2147483665"/>
              <ac:spMk id="8" creationId="{00000000-0000-0000-0000-000000000000}"/>
            </ac:spMkLst>
          </pc:spChg>
          <pc:spChg chg="mod">
            <ac:chgData name="Fake Test User" userId="SID-0" providerId="Test" clId="FakeClientId" dt="2021-08-23T07:13:30.652" v="9" actId="790"/>
            <ac:spMkLst>
              <pc:docMk/>
              <pc:sldMasterMk cId="0" sldId="2147483660"/>
              <pc:sldLayoutMk cId="0" sldId="2147483665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7:13:35.949" v="10" actId="790"/>
          <pc:sldLayoutMkLst>
            <pc:docMk/>
            <pc:sldMasterMk cId="0" sldId="2147483660"/>
            <pc:sldLayoutMk cId="0" sldId="2147483666"/>
          </pc:sldLayoutMkLst>
          <pc:spChg chg="mod">
            <ac:chgData name="Fake Test User" userId="SID-0" providerId="Test" clId="FakeClientId" dt="2021-08-23T07:13:35.949" v="10" actId="790"/>
            <ac:spMkLst>
              <pc:docMk/>
              <pc:sldMasterMk cId="0" sldId="2147483660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7:13:35.949" v="10" actId="790"/>
            <ac:spMkLst>
              <pc:docMk/>
              <pc:sldMasterMk cId="0" sldId="2147483660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7:13:35.949" v="10" actId="790"/>
            <ac:spMkLst>
              <pc:docMk/>
              <pc:sldMasterMk cId="0" sldId="2147483660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7:13:35.949" v="10" actId="790"/>
            <ac:spMkLst>
              <pc:docMk/>
              <pc:sldMasterMk cId="0" sldId="2147483660"/>
              <pc:sldLayoutMk cId="0" sldId="2147483666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7:13:42.575" v="11" actId="790"/>
          <pc:sldLayoutMkLst>
            <pc:docMk/>
            <pc:sldMasterMk cId="0" sldId="2147483660"/>
            <pc:sldLayoutMk cId="0" sldId="2147483667"/>
          </pc:sldLayoutMkLst>
          <pc:spChg chg="mod">
            <ac:chgData name="Fake Test User" userId="SID-0" providerId="Test" clId="FakeClientId" dt="2021-08-23T07:13:42.575" v="11" actId="790"/>
            <ac:spMkLst>
              <pc:docMk/>
              <pc:sldMasterMk cId="0" sldId="2147483660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7:13:42.575" v="11" actId="790"/>
            <ac:spMkLst>
              <pc:docMk/>
              <pc:sldMasterMk cId="0" sldId="2147483660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7:13:42.575" v="11" actId="790"/>
            <ac:spMkLst>
              <pc:docMk/>
              <pc:sldMasterMk cId="0" sldId="2147483660"/>
              <pc:sldLayoutMk cId="0" sldId="214748366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7:13:46.778" v="12" actId="790"/>
          <pc:sldLayoutMkLst>
            <pc:docMk/>
            <pc:sldMasterMk cId="0" sldId="2147483660"/>
            <pc:sldLayoutMk cId="0" sldId="2147483668"/>
          </pc:sldLayoutMkLst>
          <pc:spChg chg="mod">
            <ac:chgData name="Fake Test User" userId="SID-0" providerId="Test" clId="FakeClientId" dt="2021-08-23T07:13:46.778" v="12" actId="790"/>
            <ac:spMkLst>
              <pc:docMk/>
              <pc:sldMasterMk cId="0" sldId="2147483660"/>
              <pc:sldLayoutMk cId="0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7:13:46.778" v="12" actId="790"/>
            <ac:spMkLst>
              <pc:docMk/>
              <pc:sldMasterMk cId="0" sldId="2147483660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7:13:46.778" v="12" actId="790"/>
            <ac:spMkLst>
              <pc:docMk/>
              <pc:sldMasterMk cId="0" sldId="2147483660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7:13:46.778" v="12" actId="790"/>
            <ac:spMkLst>
              <pc:docMk/>
              <pc:sldMasterMk cId="0" sldId="2147483660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7:13:46.778" v="12" actId="790"/>
            <ac:spMkLst>
              <pc:docMk/>
              <pc:sldMasterMk cId="0" sldId="2147483660"/>
              <pc:sldLayoutMk cId="0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7:13:46.778" v="12" actId="790"/>
            <ac:spMkLst>
              <pc:docMk/>
              <pc:sldMasterMk cId="0" sldId="2147483660"/>
              <pc:sldLayoutMk cId="0" sldId="214748366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7:13:50.825" v="13" actId="790"/>
          <pc:sldLayoutMkLst>
            <pc:docMk/>
            <pc:sldMasterMk cId="0" sldId="2147483660"/>
            <pc:sldLayoutMk cId="0" sldId="2147483669"/>
          </pc:sldLayoutMkLst>
          <pc:spChg chg="mod">
            <ac:chgData name="Fake Test User" userId="SID-0" providerId="Test" clId="FakeClientId" dt="2021-08-23T07:13:50.825" v="13" actId="790"/>
            <ac:spMkLst>
              <pc:docMk/>
              <pc:sldMasterMk cId="0" sldId="2147483660"/>
              <pc:sldLayoutMk cId="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7:13:50.825" v="13" actId="790"/>
            <ac:spMkLst>
              <pc:docMk/>
              <pc:sldMasterMk cId="0" sldId="2147483660"/>
              <pc:sldLayoutMk cId="0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7:13:50.825" v="13" actId="790"/>
            <ac:spMkLst>
              <pc:docMk/>
              <pc:sldMasterMk cId="0" sldId="2147483660"/>
              <pc:sldLayoutMk cId="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7:13:50.825" v="13" actId="790"/>
            <ac:spMkLst>
              <pc:docMk/>
              <pc:sldMasterMk cId="0" sldId="2147483660"/>
              <pc:sldLayoutMk cId="0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7:13:50.825" v="13" actId="790"/>
            <ac:spMkLst>
              <pc:docMk/>
              <pc:sldMasterMk cId="0" sldId="2147483660"/>
              <pc:sldLayoutMk cId="0" sldId="2147483669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7:13:50.825" v="13" actId="790"/>
            <ac:spMkLst>
              <pc:docMk/>
              <pc:sldMasterMk cId="0" sldId="2147483660"/>
              <pc:sldLayoutMk cId="0" sldId="2147483669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7:13:54.888" v="14" actId="790"/>
          <pc:sldLayoutMkLst>
            <pc:docMk/>
            <pc:sldMasterMk cId="0" sldId="2147483660"/>
            <pc:sldLayoutMk cId="0" sldId="2147483670"/>
          </pc:sldLayoutMkLst>
          <pc:spChg chg="mod">
            <ac:chgData name="Fake Test User" userId="SID-0" providerId="Test" clId="FakeClientId" dt="2021-08-23T07:13:54.888" v="14" actId="790"/>
            <ac:spMkLst>
              <pc:docMk/>
              <pc:sldMasterMk cId="0" sldId="2147483660"/>
              <pc:sldLayoutMk cId="0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7:13:54.888" v="14" actId="790"/>
            <ac:spMkLst>
              <pc:docMk/>
              <pc:sldMasterMk cId="0" sldId="2147483660"/>
              <pc:sldLayoutMk cId="0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7:13:54.888" v="14" actId="790"/>
            <ac:spMkLst>
              <pc:docMk/>
              <pc:sldMasterMk cId="0" sldId="2147483660"/>
              <pc:sldLayoutMk cId="0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7:13:54.888" v="14" actId="790"/>
            <ac:spMkLst>
              <pc:docMk/>
              <pc:sldMasterMk cId="0" sldId="2147483660"/>
              <pc:sldLayoutMk cId="0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7:13:54.888" v="14" actId="790"/>
            <ac:spMkLst>
              <pc:docMk/>
              <pc:sldMasterMk cId="0" sldId="2147483660"/>
              <pc:sldLayoutMk cId="0" sldId="214748367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7:13:59.059" v="15" actId="790"/>
          <pc:sldLayoutMkLst>
            <pc:docMk/>
            <pc:sldMasterMk cId="0" sldId="2147483660"/>
            <pc:sldLayoutMk cId="0" sldId="2147483671"/>
          </pc:sldLayoutMkLst>
          <pc:spChg chg="mod">
            <ac:chgData name="Fake Test User" userId="SID-0" providerId="Test" clId="FakeClientId" dt="2021-08-23T07:13:59.059" v="15" actId="790"/>
            <ac:spMkLst>
              <pc:docMk/>
              <pc:sldMasterMk cId="0" sldId="2147483660"/>
              <pc:sldLayoutMk cId="0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7:13:59.059" v="15" actId="790"/>
            <ac:spMkLst>
              <pc:docMk/>
              <pc:sldMasterMk cId="0" sldId="2147483660"/>
              <pc:sldLayoutMk cId="0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7:13:59.059" v="15" actId="790"/>
            <ac:spMkLst>
              <pc:docMk/>
              <pc:sldMasterMk cId="0" sldId="2147483660"/>
              <pc:sldLayoutMk cId="0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7:13:59.059" v="15" actId="790"/>
            <ac:spMkLst>
              <pc:docMk/>
              <pc:sldMasterMk cId="0" sldId="2147483660"/>
              <pc:sldLayoutMk cId="0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7:13:59.059" v="15" actId="790"/>
            <ac:spMkLst>
              <pc:docMk/>
              <pc:sldMasterMk cId="0" sldId="2147483660"/>
              <pc:sldLayoutMk cId="0" sldId="2147483671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13A77DD2-DBC3-4CBB-982F-B51DD7D7E8A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C8ADBDD-9C0C-4966-A02C-9D7888B1160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A5F322-E18F-4A73-8A66-341EBF511B54}" type="datetime1">
              <a:rPr lang="es-MX" smtClean="0"/>
              <a:t>23/08/2021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BEFA450-EBDB-45A7-9F62-D99EE79FE5E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36A0BB5-4052-4827-A908-F8D37DA8BF4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92BA2E-3067-4E30-96FB-79BF600077C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93656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49520-36BF-408A-85F9-1AD17D01401C}" type="datetime1">
              <a:rPr lang="es-MX" noProof="0" smtClean="0"/>
              <a:t>23/08/2021</a:t>
            </a:fld>
            <a:endParaRPr lang="es-MX" noProof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 noProof="0"/>
              <a:t>Haga clic para modificar los estilos de texto del patrón</a:t>
            </a:r>
          </a:p>
          <a:p>
            <a:pPr lvl="1"/>
            <a:r>
              <a:rPr lang="es-MX" noProof="0"/>
              <a:t>Segundo nivel</a:t>
            </a:r>
          </a:p>
          <a:p>
            <a:pPr lvl="2"/>
            <a:r>
              <a:rPr lang="es-MX" noProof="0"/>
              <a:t>Tercer nivel</a:t>
            </a:r>
          </a:p>
          <a:p>
            <a:pPr lvl="3"/>
            <a:r>
              <a:rPr lang="es-MX" noProof="0"/>
              <a:t>Cuarto nivel</a:t>
            </a:r>
          </a:p>
          <a:p>
            <a:pPr lvl="4"/>
            <a:r>
              <a:rPr lang="es-MX" noProof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5B9CA7-BF36-47A6-A8B5-07812508A9CD}" type="slidenum">
              <a:rPr lang="es-MX" noProof="0" smtClean="0"/>
              <a:t>‹Nº›</a:t>
            </a:fld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6547242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5B9CA7-BF36-47A6-A8B5-07812508A9CD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0415602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MX" noProof="0"/>
              <a:t>Haga clic para modificar el estilo de título del patrón</a:t>
            </a:r>
            <a:endParaRPr kumimoji="0" lang="es-MX" noProof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es-MX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MX" noProof="0"/>
              <a:t>Segundo nivel</a:t>
            </a:r>
          </a:p>
          <a:p>
            <a:pPr lvl="2" rtl="0" eaLnBrk="1" latinLnBrk="0" hangingPunct="1"/>
            <a:r>
              <a:rPr lang="es-MX" noProof="0"/>
              <a:t>Tercer nivel</a:t>
            </a:r>
          </a:p>
          <a:p>
            <a:pPr lvl="3" rtl="0" eaLnBrk="1" latinLnBrk="0" hangingPunct="1"/>
            <a:r>
              <a:rPr lang="es-MX" noProof="0"/>
              <a:t>Cuarto nivel</a:t>
            </a:r>
          </a:p>
          <a:p>
            <a:pPr lvl="4" rtl="0" eaLnBrk="1" latinLnBrk="0" hangingPunct="1"/>
            <a:r>
              <a:rPr lang="es-MX" noProof="0"/>
              <a:t>Quinto nivel</a:t>
            </a:r>
            <a:endParaRPr kumimoji="0" lang="es-MX" noProof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A67473E9-14E8-4ECA-B806-38610F992FA0}" type="datetime1">
              <a:rPr lang="es-MX" noProof="0" smtClean="0"/>
              <a:t>23/08/2021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69E29E33-B620-47F9-BB04-8846C2A5AFCC}" type="slidenum">
              <a:rPr kumimoji="0" lang="es-MX" noProof="0" smtClean="0"/>
              <a:pPr rtl="0" eaLnBrk="1" latinLnBrk="0" hangingPunct="1"/>
              <a:t>‹Nº›</a:t>
            </a:fld>
            <a:endParaRPr kumimoji="0" lang="es-MX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rtlCol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pPr rtl="0"/>
            <a:r>
              <a:rPr lang="es-MX" noProof="0"/>
              <a:t>Haga clic para modificar el estilo de título del patrón</a:t>
            </a:r>
            <a:endParaRPr kumimoji="0" lang="es-MX" noProof="0"/>
          </a:p>
        </p:txBody>
      </p:sp>
      <p:sp>
        <p:nvSpPr>
          <p:cNvPr id="28" name="Marcador de fecha 2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8392C2C4-4821-4A6B-82E6-A5A7DC11013E}" type="datetime1">
              <a:rPr lang="es-MX" noProof="0" smtClean="0"/>
              <a:t>23/08/2021</a:t>
            </a:fld>
            <a:endParaRPr lang="es-MX" noProof="0"/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s-MX" noProof="0"/>
          </a:p>
        </p:txBody>
      </p:sp>
      <p:sp>
        <p:nvSpPr>
          <p:cNvPr id="29" name="Marcador de número de diapositiva 2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69E29E33-B620-47F9-BB04-8846C2A5AFCC}" type="slidenum">
              <a:rPr kumimoji="0" lang="es-MX" noProof="0" smtClean="0"/>
              <a:pPr rtl="0" eaLnBrk="1" latinLnBrk="0" hangingPunct="1"/>
              <a:t>‹Nº›</a:t>
            </a:fld>
            <a:endParaRPr kumimoji="0" lang="es-MX" noProof="0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 rtlCol="0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es-MX" noProof="0"/>
              <a:t>Haga clic para modificar el estilo de subtítulo del patrón</a:t>
            </a:r>
            <a:endParaRPr kumimoji="0" lang="es-MX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 rtlCol="0"/>
          <a:lstStyle/>
          <a:p>
            <a:pPr rtl="0"/>
            <a:r>
              <a:rPr lang="es-MX" noProof="0"/>
              <a:t>Haga clic para modificar el estilo de título del patrón</a:t>
            </a:r>
            <a:endParaRPr kumimoji="0" lang="es-MX" noProof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/>
          <a:p>
            <a:pPr lvl="0" rtl="0" eaLnBrk="1" latinLnBrk="0" hangingPunct="1"/>
            <a:r>
              <a:rPr lang="es-MX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MX" noProof="0"/>
              <a:t>Segundo nivel</a:t>
            </a:r>
          </a:p>
          <a:p>
            <a:pPr lvl="2" rtl="0" eaLnBrk="1" latinLnBrk="0" hangingPunct="1"/>
            <a:r>
              <a:rPr lang="es-MX" noProof="0"/>
              <a:t>Tercer nivel</a:t>
            </a:r>
          </a:p>
          <a:p>
            <a:pPr lvl="3" rtl="0" eaLnBrk="1" latinLnBrk="0" hangingPunct="1"/>
            <a:r>
              <a:rPr lang="es-MX" noProof="0"/>
              <a:t>Cuarto nivel</a:t>
            </a:r>
          </a:p>
          <a:p>
            <a:pPr lvl="4" rtl="0" eaLnBrk="1" latinLnBrk="0" hangingPunct="1"/>
            <a:r>
              <a:rPr lang="es-MX" noProof="0"/>
              <a:t>Quinto nivel</a:t>
            </a:r>
            <a:endParaRPr kumimoji="0" lang="es-MX" noProof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3D231043-415E-458B-99F2-B41741057631}" type="datetime1">
              <a:rPr lang="es-MX" noProof="0" smtClean="0"/>
              <a:t>23/08/2021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69E29E33-B620-47F9-BB04-8846C2A5AFCC}" type="slidenum">
              <a:rPr kumimoji="0" lang="es-MX" noProof="0" smtClean="0"/>
              <a:pPr rtl="0" eaLnBrk="1" latinLnBrk="0" hangingPunct="1"/>
              <a:t>‹Nº›</a:t>
            </a:fld>
            <a:endParaRPr kumimoji="0" lang="es-MX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MX" noProof="0"/>
              <a:t>Haga clic para modificar el estilo de título del patrón</a:t>
            </a:r>
            <a:endParaRPr kumimoji="0" lang="es-MX" noProof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es-MX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MX" noProof="0"/>
              <a:t>Segundo nivel</a:t>
            </a:r>
          </a:p>
          <a:p>
            <a:pPr lvl="2" rtl="0" eaLnBrk="1" latinLnBrk="0" hangingPunct="1"/>
            <a:r>
              <a:rPr lang="es-MX" noProof="0"/>
              <a:t>Tercer nivel</a:t>
            </a:r>
          </a:p>
          <a:p>
            <a:pPr lvl="3" rtl="0" eaLnBrk="1" latinLnBrk="0" hangingPunct="1"/>
            <a:r>
              <a:rPr lang="es-MX" noProof="0"/>
              <a:t>Cuarto nivel</a:t>
            </a:r>
          </a:p>
          <a:p>
            <a:pPr lvl="4" rtl="0" eaLnBrk="1" latinLnBrk="0" hangingPunct="1"/>
            <a:r>
              <a:rPr lang="es-MX" noProof="0"/>
              <a:t>Quinto nivel</a:t>
            </a:r>
            <a:endParaRPr kumimoji="0" lang="es-MX" noProof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3087DBBD-8EAC-4717-8910-AEEA1DF36E7A}" type="datetime1">
              <a:rPr lang="es-MX" noProof="0" smtClean="0"/>
              <a:t>23/08/2021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69E29E33-B620-47F9-BB04-8846C2A5AFCC}" type="slidenum">
              <a:rPr kumimoji="0" lang="es-MX" noProof="0" smtClean="0"/>
              <a:pPr rtl="0" eaLnBrk="1" latinLnBrk="0" hangingPunct="1"/>
              <a:t>‹Nº›</a:t>
            </a:fld>
            <a:endParaRPr kumimoji="0" lang="es-MX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rtlCol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s-MX" noProof="0"/>
              <a:t>Haga clic para modificar el estilo de título del patrón</a:t>
            </a:r>
            <a:endParaRPr kumimoji="0" lang="es-MX" noProof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rtlCol="0"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es-MX" noProof="0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EB4C14C9-A4D9-485D-8208-B4F5DDBA6B60}" type="datetime1">
              <a:rPr lang="es-MX" noProof="0" smtClean="0"/>
              <a:t>23/08/2021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 rtlCol="0"/>
          <a:lstStyle/>
          <a:p>
            <a:pPr rtl="0" eaLnBrk="1" latinLnBrk="0" hangingPunct="1"/>
            <a:fld id="{69E29E33-B620-47F9-BB04-8846C2A5AFCC}" type="slidenum">
              <a:rPr kumimoji="0" lang="es-MX" noProof="0" smtClean="0"/>
              <a:pPr rtl="0" eaLnBrk="1" latinLnBrk="0" hangingPunct="1"/>
              <a:t>‹Nº›</a:t>
            </a:fld>
            <a:endParaRPr kumimoji="0" lang="es-MX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MX" noProof="0"/>
              <a:t>Haga clic para modificar el estilo de título del patrón</a:t>
            </a:r>
            <a:endParaRPr kumimoji="0" lang="es-MX" noProof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es-MX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MX" noProof="0"/>
              <a:t>Segundo nivel</a:t>
            </a:r>
          </a:p>
          <a:p>
            <a:pPr lvl="2" rtl="0" eaLnBrk="1" latinLnBrk="0" hangingPunct="1"/>
            <a:r>
              <a:rPr lang="es-MX" noProof="0"/>
              <a:t>Tercer nivel</a:t>
            </a:r>
          </a:p>
          <a:p>
            <a:pPr lvl="3" rtl="0" eaLnBrk="1" latinLnBrk="0" hangingPunct="1"/>
            <a:r>
              <a:rPr lang="es-MX" noProof="0"/>
              <a:t>Cuarto nivel</a:t>
            </a:r>
          </a:p>
          <a:p>
            <a:pPr lvl="4" rtl="0" eaLnBrk="1" latinLnBrk="0" hangingPunct="1"/>
            <a:r>
              <a:rPr lang="es-MX" noProof="0"/>
              <a:t>Quinto nivel</a:t>
            </a:r>
            <a:endParaRPr kumimoji="0" lang="es-MX" noProof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es-MX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MX" noProof="0"/>
              <a:t>Segundo nivel</a:t>
            </a:r>
          </a:p>
          <a:p>
            <a:pPr lvl="2" rtl="0" eaLnBrk="1" latinLnBrk="0" hangingPunct="1"/>
            <a:r>
              <a:rPr lang="es-MX" noProof="0"/>
              <a:t>Tercer nivel</a:t>
            </a:r>
          </a:p>
          <a:p>
            <a:pPr lvl="3" rtl="0" eaLnBrk="1" latinLnBrk="0" hangingPunct="1"/>
            <a:r>
              <a:rPr lang="es-MX" noProof="0"/>
              <a:t>Cuarto nivel</a:t>
            </a:r>
          </a:p>
          <a:p>
            <a:pPr lvl="4" rtl="0" eaLnBrk="1" latinLnBrk="0" hangingPunct="1"/>
            <a:r>
              <a:rPr lang="es-MX" noProof="0"/>
              <a:t>Quinto nivel</a:t>
            </a:r>
            <a:endParaRPr kumimoji="0" lang="es-MX" noProof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3CEC5D1B-C3B7-4F80-93D5-DA7DAC68B70B}" type="datetime1">
              <a:rPr lang="es-MX" noProof="0" smtClean="0"/>
              <a:t>23/08/2021</a:t>
            </a:fld>
            <a:endParaRPr lang="es-MX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s-MX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69E29E33-B620-47F9-BB04-8846C2A5AFCC}" type="slidenum">
              <a:rPr kumimoji="0" lang="es-MX" noProof="0" smtClean="0"/>
              <a:pPr rtl="0" eaLnBrk="1" latinLnBrk="0" hangingPunct="1"/>
              <a:t>‹Nº›</a:t>
            </a:fld>
            <a:endParaRPr kumimoji="0" lang="es-MX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rtlCol="0" anchor="ctr"/>
          <a:lstStyle>
            <a:lvl1pPr>
              <a:defRPr/>
            </a:lvl1pPr>
          </a:lstStyle>
          <a:p>
            <a:pPr rtl="0"/>
            <a:r>
              <a:rPr lang="es-MX" noProof="0"/>
              <a:t>Haga clic para modificar el estilo de título del patrón</a:t>
            </a:r>
            <a:endParaRPr kumimoji="0" lang="es-MX" noProof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rtlCol="0"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es-MX" noProof="0"/>
              <a:t>Haga clic para modificar los estilos de texto del patrón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rtlCol="0"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es-MX" noProof="0"/>
              <a:t>Haga clic para modificar los estilos de texto del patrón</a:t>
            </a:r>
          </a:p>
        </p:txBody>
      </p:sp>
      <p:sp>
        <p:nvSpPr>
          <p:cNvPr id="5" name="Marcador de conteni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es-MX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MX" noProof="0"/>
              <a:t>Segundo nivel</a:t>
            </a:r>
          </a:p>
          <a:p>
            <a:pPr lvl="2" rtl="0" eaLnBrk="1" latinLnBrk="0" hangingPunct="1"/>
            <a:r>
              <a:rPr lang="es-MX" noProof="0"/>
              <a:t>Tercer nivel</a:t>
            </a:r>
          </a:p>
          <a:p>
            <a:pPr lvl="3" rtl="0" eaLnBrk="1" latinLnBrk="0" hangingPunct="1"/>
            <a:r>
              <a:rPr lang="es-MX" noProof="0"/>
              <a:t>Cuarto nivel</a:t>
            </a:r>
          </a:p>
          <a:p>
            <a:pPr lvl="4" rtl="0" eaLnBrk="1" latinLnBrk="0" hangingPunct="1"/>
            <a:r>
              <a:rPr lang="es-MX" noProof="0"/>
              <a:t>Quinto nivel</a:t>
            </a:r>
            <a:endParaRPr kumimoji="0" lang="es-MX" noProof="0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es-MX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MX" noProof="0"/>
              <a:t>Segundo nivel</a:t>
            </a:r>
          </a:p>
          <a:p>
            <a:pPr lvl="2" rtl="0" eaLnBrk="1" latinLnBrk="0" hangingPunct="1"/>
            <a:r>
              <a:rPr lang="es-MX" noProof="0"/>
              <a:t>Tercer nivel</a:t>
            </a:r>
          </a:p>
          <a:p>
            <a:pPr lvl="3" rtl="0" eaLnBrk="1" latinLnBrk="0" hangingPunct="1"/>
            <a:r>
              <a:rPr lang="es-MX" noProof="0"/>
              <a:t>Cuarto nivel</a:t>
            </a:r>
          </a:p>
          <a:p>
            <a:pPr lvl="4" rtl="0" eaLnBrk="1" latinLnBrk="0" hangingPunct="1"/>
            <a:r>
              <a:rPr lang="es-MX" noProof="0"/>
              <a:t>Quinto nivel</a:t>
            </a:r>
            <a:endParaRPr kumimoji="0" lang="es-MX" noProof="0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DDABC7F3-90CC-4532-83F0-E711B27104BA}" type="datetime1">
              <a:rPr lang="es-MX" noProof="0" smtClean="0"/>
              <a:t>23/08/2021</a:t>
            </a:fld>
            <a:endParaRPr lang="es-MX" noProof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s-MX" noProof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69E29E33-B620-47F9-BB04-8846C2A5AFCC}" type="slidenum">
              <a:rPr kumimoji="0" lang="es-MX" noProof="0" smtClean="0"/>
              <a:pPr rtl="0" eaLnBrk="1" latinLnBrk="0" hangingPunct="1"/>
              <a:t>‹Nº›</a:t>
            </a:fld>
            <a:endParaRPr kumimoji="0" lang="es-MX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MX" noProof="0"/>
              <a:t>Haga clic para modificar el estilo de título del patrón</a:t>
            </a:r>
            <a:endParaRPr kumimoji="0" lang="es-MX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908A3104-BD97-4AAB-8299-C100C1406432}" type="datetime1">
              <a:rPr lang="es-MX" noProof="0" smtClean="0"/>
              <a:t>23/08/2021</a:t>
            </a:fld>
            <a:endParaRPr lang="es-MX" noProof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s-MX" noProof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69E29E33-B620-47F9-BB04-8846C2A5AFCC}" type="slidenum">
              <a:rPr kumimoji="0" lang="es-MX" noProof="0" smtClean="0"/>
              <a:pPr rtl="0" eaLnBrk="1" latinLnBrk="0" hangingPunct="1"/>
              <a:t>‹Nº›</a:t>
            </a:fld>
            <a:endParaRPr kumimoji="0" lang="es-MX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ADFDA341-C96A-4DCE-B484-31532F562926}" type="datetime1">
              <a:rPr lang="es-MX" noProof="0" smtClean="0"/>
              <a:t>23/08/2021</a:t>
            </a:fld>
            <a:endParaRPr lang="es-MX" noProof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s-MX" noProof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69E29E33-B620-47F9-BB04-8846C2A5AFCC}" type="slidenum">
              <a:rPr kumimoji="0" lang="es-MX" noProof="0" smtClean="0"/>
              <a:pPr rtl="0" eaLnBrk="1" latinLnBrk="0" hangingPunct="1"/>
              <a:t>‹Nº›</a:t>
            </a:fld>
            <a:endParaRPr kumimoji="0" lang="es-MX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rtlCol="0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pPr rtl="0"/>
            <a:r>
              <a:rPr lang="es-MX" noProof="0"/>
              <a:t>Haga clic para modificar el estilo de título del patrón</a:t>
            </a:r>
            <a:endParaRPr kumimoji="0" lang="es-MX" noProof="0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 rtlCol="0"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rtl="0" eaLnBrk="1" latinLnBrk="0" hangingPunct="1"/>
            <a:r>
              <a:rPr lang="es-MX" noProof="0"/>
              <a:t>Haga clic para modificar los estilos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es-MX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MX" noProof="0"/>
              <a:t>Segundo nivel</a:t>
            </a:r>
          </a:p>
          <a:p>
            <a:pPr lvl="2" rtl="0" eaLnBrk="1" latinLnBrk="0" hangingPunct="1"/>
            <a:r>
              <a:rPr lang="es-MX" noProof="0"/>
              <a:t>Tercer nivel</a:t>
            </a:r>
          </a:p>
          <a:p>
            <a:pPr lvl="3" rtl="0" eaLnBrk="1" latinLnBrk="0" hangingPunct="1"/>
            <a:r>
              <a:rPr lang="es-MX" noProof="0"/>
              <a:t>Cuarto nivel</a:t>
            </a:r>
          </a:p>
          <a:p>
            <a:pPr lvl="4" rtl="0" eaLnBrk="1" latinLnBrk="0" hangingPunct="1"/>
            <a:r>
              <a:rPr lang="es-MX" noProof="0"/>
              <a:t>Quinto nivel</a:t>
            </a:r>
            <a:endParaRPr kumimoji="0" lang="es-MX" noProof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E04CB655-14D1-47E0-9702-EB3154ADDE68}" type="datetime1">
              <a:rPr lang="es-MX" noProof="0" smtClean="0"/>
              <a:t>23/08/2021</a:t>
            </a:fld>
            <a:endParaRPr lang="es-MX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s-MX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69E29E33-B620-47F9-BB04-8846C2A5AFCC}" type="slidenum">
              <a:rPr kumimoji="0" lang="es-MX" noProof="0" smtClean="0"/>
              <a:pPr rtl="0" eaLnBrk="1" latinLnBrk="0" hangingPunct="1"/>
              <a:t>‹Nº›</a:t>
            </a:fld>
            <a:endParaRPr kumimoji="0" lang="es-MX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rtlCol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pPr rtl="0"/>
            <a:r>
              <a:rPr lang="es-MX" noProof="0"/>
              <a:t>Haga clic para modificar el estilo de título del patrón</a:t>
            </a:r>
            <a:endParaRPr kumimoji="0" lang="es-MX" noProof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 hasCustomPrompt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lang="es-MX" noProof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ícono para agregar una imagen</a:t>
            </a:r>
            <a:endParaRPr kumimoji="0" lang="es-MX" noProof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rtlCol="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es-MX" noProof="0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10C7EE13-4D1F-4659-AC17-0BF1D07DF110}" type="datetime1">
              <a:rPr lang="es-MX" noProof="0" smtClean="0"/>
              <a:t>23/08/2021</a:t>
            </a:fld>
            <a:endParaRPr lang="es-MX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s-MX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69E29E33-B620-47F9-BB04-8846C2A5AFCC}" type="slidenum">
              <a:rPr kumimoji="0" lang="es-MX" noProof="0" smtClean="0"/>
              <a:pPr rtl="0" eaLnBrk="1" latinLnBrk="0" hangingPunct="1"/>
              <a:t>‹Nº›</a:t>
            </a:fld>
            <a:endParaRPr kumimoji="0" lang="es-MX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Marcador de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rtl="0"/>
            <a:r>
              <a:rPr lang="es-MX" noProof="0"/>
              <a:t>Haga clic para modificar el estilo de título del patrón</a:t>
            </a:r>
            <a:endParaRPr kumimoji="0" lang="es-MX" noProof="0"/>
          </a:p>
        </p:txBody>
      </p:sp>
      <p:sp>
        <p:nvSpPr>
          <p:cNvPr id="13" name="Marcador de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es-MX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MX" noProof="0"/>
              <a:t>Segundo nivel</a:t>
            </a:r>
          </a:p>
          <a:p>
            <a:pPr lvl="2" rtl="0" eaLnBrk="1" latinLnBrk="0" hangingPunct="1"/>
            <a:r>
              <a:rPr lang="es-MX" noProof="0"/>
              <a:t>Tercer nivel</a:t>
            </a:r>
          </a:p>
          <a:p>
            <a:pPr lvl="3" rtl="0" eaLnBrk="1" latinLnBrk="0" hangingPunct="1"/>
            <a:r>
              <a:rPr lang="es-MX" noProof="0"/>
              <a:t>Cuarto nivel</a:t>
            </a:r>
          </a:p>
          <a:p>
            <a:pPr lvl="4" rtl="0" eaLnBrk="1" latinLnBrk="0" hangingPunct="1"/>
            <a:r>
              <a:rPr lang="es-MX" noProof="0"/>
              <a:t>Quinto nivel</a:t>
            </a:r>
            <a:endParaRPr kumimoji="0" lang="es-MX" noProof="0"/>
          </a:p>
        </p:txBody>
      </p:sp>
      <p:sp>
        <p:nvSpPr>
          <p:cNvPr id="14" name="Marcador de posición de fech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rtl="0" eaLnBrk="1" latinLnBrk="0" hangingPunct="1"/>
            <a:fld id="{42E12FC1-A0A8-42CF-86C9-AEEA3C2B657B}" type="datetime1">
              <a:rPr lang="es-MX" noProof="0" smtClean="0"/>
              <a:t>23/08/2021</a:t>
            </a:fld>
            <a:endParaRPr lang="es-MX" noProof="0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rtlCol="0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rtl="0"/>
            <a:endParaRPr kumimoji="0" lang="es-MX" noProof="0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3" name="Marcador de número de diapositiva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rtlCol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rtl="0" eaLnBrk="1" latinLnBrk="0" hangingPunct="1"/>
            <a:fld id="{69E29E33-B620-47F9-BB04-8846C2A5AFCC}" type="slidenum">
              <a:rPr kumimoji="0" lang="es-MX" noProof="0" smtClean="0"/>
              <a:pPr rtl="0" eaLnBrk="1" latinLnBrk="0" hangingPunct="1"/>
              <a:t>‹Nº›</a:t>
            </a:fld>
            <a:endParaRPr kumimoji="0" lang="es-MX" noProof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73403174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Apex</ap:Template>
  <ap:TotalTime>4</ap:TotalTime>
  <ap:Words>1</ap:Words>
  <ap:PresentationFormat>Presentación en pantalla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ap:HeadingPairs>
  <ap:TitlesOfParts>
    <vt:vector baseType="lpstr" size="8">
      <vt:lpstr>Book Antiqua</vt:lpstr>
      <vt:lpstr>Calibri</vt:lpstr>
      <vt:lpstr>Lucida Sans</vt:lpstr>
      <vt:lpstr>Wingdings</vt:lpstr>
      <vt:lpstr>Wingdings 2</vt:lpstr>
      <vt:lpstr>Wingdings 3</vt:lpstr>
      <vt:lpstr>Apex</vt:lpstr>
      <vt:lpstr>Presentación de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2014-09-16T21:28:23Z</dcterms:created>
  <dcterms:modified xsi:type="dcterms:W3CDTF">2021-08-23T07:15:03Z</dcterms:modified>
</cp:coreProperties>
</file>