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180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7:45:15.118" v="34" actId="790"/>
      <pc:docMkLst>
        <pc:docMk/>
      </pc:docMkLst>
      <pc:sldChg chg="modSp mod modNotes">
        <pc:chgData name="Fake Test User" userId="SID-0" providerId="Test" clId="FakeClientId" dt="2021-08-23T07:45:15.118" v="34" actId="790"/>
        <pc:sldMkLst>
          <pc:docMk/>
          <pc:sldMk cId="913626725" sldId="256"/>
        </pc:sldMkLst>
        <pc:spChg chg="mod">
          <ac:chgData name="Fake Test User" userId="SID-0" providerId="Test" clId="FakeClientId" dt="2021-08-23T07:42:44.970" v="1" actId="790"/>
          <ac:spMkLst>
            <pc:docMk/>
            <pc:sldMk cId="91362672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7:42:44.970" v="1" actId="790"/>
          <ac:spMkLst>
            <pc:docMk/>
            <pc:sldMk cId="91362672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7:44:38.851" v="28" actId="790"/>
        <pc:sldMasterMkLst>
          <pc:docMk/>
          <pc:sldMasterMk cId="0" sldId="2147483829"/>
        </pc:sldMasterMkLst>
        <pc:spChg chg="mod">
          <ac:chgData name="Fake Test User" userId="SID-0" providerId="Test" clId="FakeClientId" dt="2021-08-23T07:43:40.301" v="6" actId="790"/>
          <ac:spMkLst>
            <pc:docMk/>
            <pc:sldMasterMk cId="0" sldId="2147483829"/>
            <ac:spMk id="2" creationId="{00000000-0000-0000-0000-000000000000}"/>
          </ac:spMkLst>
        </pc:spChg>
        <pc:spChg chg="mod">
          <ac:chgData name="Fake Test User" userId="SID-0" providerId="Test" clId="FakeClientId" dt="2021-08-23T07:43:40.301" v="6" actId="790"/>
          <ac:spMkLst>
            <pc:docMk/>
            <pc:sldMasterMk cId="0" sldId="2147483829"/>
            <ac:spMk id="3" creationId="{00000000-0000-0000-0000-000000000000}"/>
          </ac:spMkLst>
        </pc:spChg>
        <pc:spChg chg="mod">
          <ac:chgData name="Fake Test User" userId="SID-0" providerId="Test" clId="FakeClientId" dt="2021-08-23T07:43:40.301" v="6" actId="790"/>
          <ac:spMkLst>
            <pc:docMk/>
            <pc:sldMasterMk cId="0" sldId="2147483829"/>
            <ac:spMk id="4" creationId="{00000000-0000-0000-0000-000000000000}"/>
          </ac:spMkLst>
        </pc:spChg>
        <pc:spChg chg="mod">
          <ac:chgData name="Fake Test User" userId="SID-0" providerId="Test" clId="FakeClientId" dt="2021-08-23T07:43:40.301" v="6" actId="790"/>
          <ac:spMkLst>
            <pc:docMk/>
            <pc:sldMasterMk cId="0" sldId="2147483829"/>
            <ac:spMk id="5" creationId="{00000000-0000-0000-0000-000000000000}"/>
          </ac:spMkLst>
        </pc:spChg>
        <pc:spChg chg="mod">
          <ac:chgData name="Fake Test User" userId="SID-0" providerId="Test" clId="FakeClientId" dt="2021-08-23T07:43:40.301" v="6" actId="790"/>
          <ac:spMkLst>
            <pc:docMk/>
            <pc:sldMasterMk cId="0" sldId="2147483829"/>
            <ac:spMk id="6" creationId="{00000000-0000-0000-0000-000000000000}"/>
          </ac:spMkLst>
        </pc:spChg>
        <pc:spChg chg="mod">
          <ac:chgData name="Fake Test User" userId="SID-0" providerId="Test" clId="FakeClientId" dt="2021-08-23T07:43:40.301" v="6" actId="790"/>
          <ac:spMkLst>
            <pc:docMk/>
            <pc:sldMasterMk cId="0" sldId="2147483829"/>
            <ac:spMk id="7" creationId="{00000000-0000-0000-0000-000000000000}"/>
          </ac:spMkLst>
        </pc:spChg>
        <pc:spChg chg="mod">
          <ac:chgData name="Fake Test User" userId="SID-0" providerId="Test" clId="FakeClientId" dt="2021-08-23T07:43:40.301" v="6" actId="790"/>
          <ac:spMkLst>
            <pc:docMk/>
            <pc:sldMasterMk cId="0" sldId="2147483829"/>
            <ac:spMk id="8" creationId="{00000000-0000-0000-0000-000000000000}"/>
          </ac:spMkLst>
        </pc:spChg>
        <pc:spChg chg="mod">
          <ac:chgData name="Fake Test User" userId="SID-0" providerId="Test" clId="FakeClientId" dt="2021-08-23T07:43:40.301" v="6" actId="790"/>
          <ac:spMkLst>
            <pc:docMk/>
            <pc:sldMasterMk cId="0" sldId="2147483829"/>
            <ac:spMk id="9" creationId="{00000000-0000-0000-0000-000000000000}"/>
          </ac:spMkLst>
        </pc:spChg>
        <pc:spChg chg="mod">
          <ac:chgData name="Fake Test User" userId="SID-0" providerId="Test" clId="FakeClientId" dt="2021-08-23T07:43:40.301" v="6" actId="790"/>
          <ac:spMkLst>
            <pc:docMk/>
            <pc:sldMasterMk cId="0" sldId="2147483829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23T07:43:44.895" v="8" actId="790"/>
          <pc:sldLayoutMkLst>
            <pc:docMk/>
            <pc:sldMasterMk cId="0" sldId="2147483829"/>
            <pc:sldLayoutMk cId="0" sldId="2147483830"/>
          </pc:sldLayoutMkLst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3T07:43:44.895" v="8" actId="790"/>
            <ac:spMkLst>
              <pc:docMk/>
              <pc:sldMasterMk cId="0" sldId="2147483829"/>
              <pc:sldLayoutMk cId="0" sldId="214748383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3:53.958" v="10" actId="790"/>
          <pc:sldLayoutMkLst>
            <pc:docMk/>
            <pc:sldMasterMk cId="0" sldId="2147483829"/>
            <pc:sldLayoutMk cId="0" sldId="2147483831"/>
          </pc:sldLayoutMkLst>
          <pc:spChg chg="mod">
            <ac:chgData name="Fake Test User" userId="SID-0" providerId="Test" clId="FakeClientId" dt="2021-08-23T07:43:53.958" v="10" actId="790"/>
            <ac:spMkLst>
              <pc:docMk/>
              <pc:sldMasterMk cId="0" sldId="2147483829"/>
              <pc:sldLayoutMk cId="0" sldId="214748383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3:53.958" v="10" actId="790"/>
            <ac:spMkLst>
              <pc:docMk/>
              <pc:sldMasterMk cId="0" sldId="2147483829"/>
              <pc:sldLayoutMk cId="0" sldId="214748383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3:53.958" v="10" actId="790"/>
            <ac:spMkLst>
              <pc:docMk/>
              <pc:sldMasterMk cId="0" sldId="2147483829"/>
              <pc:sldLayoutMk cId="0" sldId="214748383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3:53.958" v="10" actId="790"/>
            <ac:spMkLst>
              <pc:docMk/>
              <pc:sldMasterMk cId="0" sldId="2147483829"/>
              <pc:sldLayoutMk cId="0" sldId="214748383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3:53.958" v="10" actId="790"/>
            <ac:spMkLst>
              <pc:docMk/>
              <pc:sldMasterMk cId="0" sldId="2147483829"/>
              <pc:sldLayoutMk cId="0" sldId="214748383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3:59.709" v="12" actId="790"/>
          <pc:sldLayoutMkLst>
            <pc:docMk/>
            <pc:sldMasterMk cId="0" sldId="2147483829"/>
            <pc:sldLayoutMk cId="0" sldId="2147483832"/>
          </pc:sldLayoutMkLst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3T07:43:59.709" v="12" actId="790"/>
            <ac:spMkLst>
              <pc:docMk/>
              <pc:sldMasterMk cId="0" sldId="2147483829"/>
              <pc:sldLayoutMk cId="0" sldId="2147483832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4:04.850" v="14" actId="790"/>
          <pc:sldLayoutMkLst>
            <pc:docMk/>
            <pc:sldMasterMk cId="0" sldId="2147483829"/>
            <pc:sldLayoutMk cId="0" sldId="2147483833"/>
          </pc:sldLayoutMkLst>
          <pc:spChg chg="mod">
            <ac:chgData name="Fake Test User" userId="SID-0" providerId="Test" clId="FakeClientId" dt="2021-08-23T07:44:04.850" v="14" actId="790"/>
            <ac:spMkLst>
              <pc:docMk/>
              <pc:sldMasterMk cId="0" sldId="2147483829"/>
              <pc:sldLayoutMk cId="0" sldId="214748383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4:04.850" v="14" actId="790"/>
            <ac:spMkLst>
              <pc:docMk/>
              <pc:sldMasterMk cId="0" sldId="2147483829"/>
              <pc:sldLayoutMk cId="0" sldId="214748383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4:04.850" v="14" actId="790"/>
            <ac:spMkLst>
              <pc:docMk/>
              <pc:sldMasterMk cId="0" sldId="2147483829"/>
              <pc:sldLayoutMk cId="0" sldId="214748383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4:04.850" v="14" actId="790"/>
            <ac:spMkLst>
              <pc:docMk/>
              <pc:sldMasterMk cId="0" sldId="2147483829"/>
              <pc:sldLayoutMk cId="0" sldId="214748383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4:04.850" v="14" actId="790"/>
            <ac:spMkLst>
              <pc:docMk/>
              <pc:sldMasterMk cId="0" sldId="2147483829"/>
              <pc:sldLayoutMk cId="0" sldId="214748383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44:04.850" v="14" actId="790"/>
            <ac:spMkLst>
              <pc:docMk/>
              <pc:sldMasterMk cId="0" sldId="2147483829"/>
              <pc:sldLayoutMk cId="0" sldId="21474838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4:09.287" v="16" actId="790"/>
          <pc:sldLayoutMkLst>
            <pc:docMk/>
            <pc:sldMasterMk cId="0" sldId="2147483829"/>
            <pc:sldLayoutMk cId="0" sldId="2147483834"/>
          </pc:sldLayoutMkLst>
          <pc:spChg chg="mod">
            <ac:chgData name="Fake Test User" userId="SID-0" providerId="Test" clId="FakeClientId" dt="2021-08-23T07:44:09.287" v="16" actId="790"/>
            <ac:spMkLst>
              <pc:docMk/>
              <pc:sldMasterMk cId="0" sldId="2147483829"/>
              <pc:sldLayoutMk cId="0" sldId="214748383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4:09.287" v="16" actId="790"/>
            <ac:spMkLst>
              <pc:docMk/>
              <pc:sldMasterMk cId="0" sldId="2147483829"/>
              <pc:sldLayoutMk cId="0" sldId="214748383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4:09.287" v="16" actId="790"/>
            <ac:spMkLst>
              <pc:docMk/>
              <pc:sldMasterMk cId="0" sldId="2147483829"/>
              <pc:sldLayoutMk cId="0" sldId="214748383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4:09.287" v="16" actId="790"/>
            <ac:spMkLst>
              <pc:docMk/>
              <pc:sldMasterMk cId="0" sldId="2147483829"/>
              <pc:sldLayoutMk cId="0" sldId="214748383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4:09.287" v="16" actId="790"/>
            <ac:spMkLst>
              <pc:docMk/>
              <pc:sldMasterMk cId="0" sldId="2147483829"/>
              <pc:sldLayoutMk cId="0" sldId="214748383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44:09.287" v="16" actId="790"/>
            <ac:spMkLst>
              <pc:docMk/>
              <pc:sldMasterMk cId="0" sldId="2147483829"/>
              <pc:sldLayoutMk cId="0" sldId="2147483834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44:09.287" v="16" actId="790"/>
            <ac:spMkLst>
              <pc:docMk/>
              <pc:sldMasterMk cId="0" sldId="2147483829"/>
              <pc:sldLayoutMk cId="0" sldId="2147483834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44:09.287" v="16" actId="790"/>
            <ac:spMkLst>
              <pc:docMk/>
              <pc:sldMasterMk cId="0" sldId="2147483829"/>
              <pc:sldLayoutMk cId="0" sldId="214748383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4:14.350" v="18" actId="790"/>
          <pc:sldLayoutMkLst>
            <pc:docMk/>
            <pc:sldMasterMk cId="0" sldId="2147483829"/>
            <pc:sldLayoutMk cId="0" sldId="2147483835"/>
          </pc:sldLayoutMkLst>
          <pc:spChg chg="mod">
            <ac:chgData name="Fake Test User" userId="SID-0" providerId="Test" clId="FakeClientId" dt="2021-08-23T07:44:14.350" v="18" actId="790"/>
            <ac:spMkLst>
              <pc:docMk/>
              <pc:sldMasterMk cId="0" sldId="2147483829"/>
              <pc:sldLayoutMk cId="0" sldId="214748383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4:14.350" v="18" actId="790"/>
            <ac:spMkLst>
              <pc:docMk/>
              <pc:sldMasterMk cId="0" sldId="2147483829"/>
              <pc:sldLayoutMk cId="0" sldId="214748383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4:14.350" v="18" actId="790"/>
            <ac:spMkLst>
              <pc:docMk/>
              <pc:sldMasterMk cId="0" sldId="2147483829"/>
              <pc:sldLayoutMk cId="0" sldId="214748383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4:14.350" v="18" actId="790"/>
            <ac:spMkLst>
              <pc:docMk/>
              <pc:sldMasterMk cId="0" sldId="2147483829"/>
              <pc:sldLayoutMk cId="0" sldId="214748383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4:18.678" v="20" actId="790"/>
          <pc:sldLayoutMkLst>
            <pc:docMk/>
            <pc:sldMasterMk cId="0" sldId="2147483829"/>
            <pc:sldLayoutMk cId="0" sldId="2147483836"/>
          </pc:sldLayoutMkLst>
          <pc:spChg chg="mod">
            <ac:chgData name="Fake Test User" userId="SID-0" providerId="Test" clId="FakeClientId" dt="2021-08-23T07:44:18.678" v="20" actId="790"/>
            <ac:spMkLst>
              <pc:docMk/>
              <pc:sldMasterMk cId="0" sldId="2147483829"/>
              <pc:sldLayoutMk cId="0" sldId="214748383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4:18.678" v="20" actId="790"/>
            <ac:spMkLst>
              <pc:docMk/>
              <pc:sldMasterMk cId="0" sldId="2147483829"/>
              <pc:sldLayoutMk cId="0" sldId="214748383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4:18.678" v="20" actId="790"/>
            <ac:spMkLst>
              <pc:docMk/>
              <pc:sldMasterMk cId="0" sldId="2147483829"/>
              <pc:sldLayoutMk cId="0" sldId="214748383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4:18.678" v="20" actId="790"/>
            <ac:spMkLst>
              <pc:docMk/>
              <pc:sldMasterMk cId="0" sldId="2147483829"/>
              <pc:sldLayoutMk cId="0" sldId="214748383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4:18.678" v="20" actId="790"/>
            <ac:spMkLst>
              <pc:docMk/>
              <pc:sldMasterMk cId="0" sldId="2147483829"/>
              <pc:sldLayoutMk cId="0" sldId="214748383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4:23.100" v="22" actId="790"/>
          <pc:sldLayoutMkLst>
            <pc:docMk/>
            <pc:sldMasterMk cId="0" sldId="2147483829"/>
            <pc:sldLayoutMk cId="0" sldId="2147483837"/>
          </pc:sldLayoutMkLst>
          <pc:spChg chg="mod">
            <ac:chgData name="Fake Test User" userId="SID-0" providerId="Test" clId="FakeClientId" dt="2021-08-23T07:44:23.100" v="22" actId="790"/>
            <ac:spMkLst>
              <pc:docMk/>
              <pc:sldMasterMk cId="0" sldId="2147483829"/>
              <pc:sldLayoutMk cId="0" sldId="214748383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4:23.100" v="22" actId="790"/>
            <ac:spMkLst>
              <pc:docMk/>
              <pc:sldMasterMk cId="0" sldId="2147483829"/>
              <pc:sldLayoutMk cId="0" sldId="214748383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4:23.100" v="22" actId="790"/>
            <ac:spMkLst>
              <pc:docMk/>
              <pc:sldMasterMk cId="0" sldId="2147483829"/>
              <pc:sldLayoutMk cId="0" sldId="214748383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4:23.100" v="22" actId="790"/>
            <ac:spMkLst>
              <pc:docMk/>
              <pc:sldMasterMk cId="0" sldId="2147483829"/>
              <pc:sldLayoutMk cId="0" sldId="214748383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4:23.100" v="22" actId="790"/>
            <ac:spMkLst>
              <pc:docMk/>
              <pc:sldMasterMk cId="0" sldId="2147483829"/>
              <pc:sldLayoutMk cId="0" sldId="214748383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44:23.100" v="22" actId="790"/>
            <ac:spMkLst>
              <pc:docMk/>
              <pc:sldMasterMk cId="0" sldId="2147483829"/>
              <pc:sldLayoutMk cId="0" sldId="214748383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44:23.100" v="22" actId="790"/>
            <ac:spMkLst>
              <pc:docMk/>
              <pc:sldMasterMk cId="0" sldId="2147483829"/>
              <pc:sldLayoutMk cId="0" sldId="214748383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44:23.100" v="22" actId="790"/>
            <ac:spMkLst>
              <pc:docMk/>
              <pc:sldMasterMk cId="0" sldId="2147483829"/>
              <pc:sldLayoutMk cId="0" sldId="214748383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7:44:23.100" v="22" actId="790"/>
            <ac:spMkLst>
              <pc:docMk/>
              <pc:sldMasterMk cId="0" sldId="2147483829"/>
              <pc:sldLayoutMk cId="0" sldId="214748383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7:44:23.100" v="22" actId="790"/>
            <ac:spMkLst>
              <pc:docMk/>
              <pc:sldMasterMk cId="0" sldId="2147483829"/>
              <pc:sldLayoutMk cId="0" sldId="2147483837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4:27.507" v="24" actId="790"/>
          <pc:sldLayoutMkLst>
            <pc:docMk/>
            <pc:sldMasterMk cId="0" sldId="2147483829"/>
            <pc:sldLayoutMk cId="0" sldId="2147483838"/>
          </pc:sldLayoutMkLst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7:44:27.507" v="24" actId="790"/>
            <ac:spMkLst>
              <pc:docMk/>
              <pc:sldMasterMk cId="0" sldId="2147483829"/>
              <pc:sldLayoutMk cId="0" sldId="2147483838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4:32.882" v="26" actId="790"/>
          <pc:sldLayoutMkLst>
            <pc:docMk/>
            <pc:sldMasterMk cId="0" sldId="2147483829"/>
            <pc:sldLayoutMk cId="0" sldId="2147483839"/>
          </pc:sldLayoutMkLst>
          <pc:spChg chg="mod">
            <ac:chgData name="Fake Test User" userId="SID-0" providerId="Test" clId="FakeClientId" dt="2021-08-23T07:44:32.882" v="26" actId="790"/>
            <ac:spMkLst>
              <pc:docMk/>
              <pc:sldMasterMk cId="0" sldId="2147483829"/>
              <pc:sldLayoutMk cId="0" sldId="214748383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4:32.882" v="26" actId="790"/>
            <ac:spMkLst>
              <pc:docMk/>
              <pc:sldMasterMk cId="0" sldId="2147483829"/>
              <pc:sldLayoutMk cId="0" sldId="214748383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4:32.882" v="26" actId="790"/>
            <ac:spMkLst>
              <pc:docMk/>
              <pc:sldMasterMk cId="0" sldId="2147483829"/>
              <pc:sldLayoutMk cId="0" sldId="214748383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4:32.882" v="26" actId="790"/>
            <ac:spMkLst>
              <pc:docMk/>
              <pc:sldMasterMk cId="0" sldId="2147483829"/>
              <pc:sldLayoutMk cId="0" sldId="214748383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4:32.882" v="26" actId="790"/>
            <ac:spMkLst>
              <pc:docMk/>
              <pc:sldMasterMk cId="0" sldId="2147483829"/>
              <pc:sldLayoutMk cId="0" sldId="21474838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4:38.851" v="28" actId="790"/>
          <pc:sldLayoutMkLst>
            <pc:docMk/>
            <pc:sldMasterMk cId="0" sldId="2147483829"/>
            <pc:sldLayoutMk cId="0" sldId="2147483840"/>
          </pc:sldLayoutMkLst>
          <pc:spChg chg="mod">
            <ac:chgData name="Fake Test User" userId="SID-0" providerId="Test" clId="FakeClientId" dt="2021-08-23T07:44:38.851" v="28" actId="790"/>
            <ac:spMkLst>
              <pc:docMk/>
              <pc:sldMasterMk cId="0" sldId="2147483829"/>
              <pc:sldLayoutMk cId="0" sldId="214748384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4:38.851" v="28" actId="790"/>
            <ac:spMkLst>
              <pc:docMk/>
              <pc:sldMasterMk cId="0" sldId="2147483829"/>
              <pc:sldLayoutMk cId="0" sldId="214748384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4:38.851" v="28" actId="790"/>
            <ac:spMkLst>
              <pc:docMk/>
              <pc:sldMasterMk cId="0" sldId="2147483829"/>
              <pc:sldLayoutMk cId="0" sldId="214748384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4:38.851" v="28" actId="790"/>
            <ac:spMkLst>
              <pc:docMk/>
              <pc:sldMasterMk cId="0" sldId="2147483829"/>
              <pc:sldLayoutMk cId="0" sldId="214748384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4:38.851" v="28" actId="790"/>
            <ac:spMkLst>
              <pc:docMk/>
              <pc:sldMasterMk cId="0" sldId="2147483829"/>
              <pc:sldLayoutMk cId="0" sldId="214748384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44:38.851" v="28" actId="790"/>
            <ac:spMkLst>
              <pc:docMk/>
              <pc:sldMasterMk cId="0" sldId="2147483829"/>
              <pc:sldLayoutMk cId="0" sldId="214748384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44:38.851" v="28" actId="790"/>
            <ac:spMkLst>
              <pc:docMk/>
              <pc:sldMasterMk cId="0" sldId="2147483829"/>
              <pc:sldLayoutMk cId="0" sldId="2147483840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CB71C15-F522-4638-B9AA-67E20B19FD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7EC0AE7-0984-4378-BEB8-CB293839A1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71869-83BD-4518-B15F-CFBBD06CAFA9}" type="datetime1">
              <a:rPr lang="es-MX" smtClean="0"/>
              <a:t>23/08/2021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6ABB24-E57E-480B-9628-52E384EC5C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1A5E12F-9258-4814-A599-9971E44C74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9D8B3-4C46-4170-BAF9-B32A8C8844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04799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22241-74D6-4DAB-9548-BADF0A430352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B8FAE-E9A9-46FD-9709-FE27CD54272F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7199721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B8FAE-E9A9-46FD-9709-FE27CD54272F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40871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E96840-651B-45F1-B749-BE102465BCC8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 useBgFill="1">
        <p:nvSpPr>
          <p:cNvPr id="8" name="Rectángulo redondeado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1AB72E-6725-4B7A-B6BD-8A970C77A318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Rectángulo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2" name="Rectángulo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3" name="Rectángulo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4" name="Rectángulo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 rtlCol="0"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1" name="Rectángulo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" name="Rectángulo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rtlCol="0"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s-MX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2B5D90-B210-4F8F-91FE-48D613AA54AF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FCAF57-C435-4A32-9645-78F47E7E5458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 useBgFill="1">
        <p:nvSpPr>
          <p:cNvPr id="8" name="Rectángulo redondeado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DC40D3-6E29-4444-9220-2CB3B3B3890D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13" name="Rectángulo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6" name="Rectángulo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1F0322-AA4E-4B15-A19D-5FE8E4052C9E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EDFC4F-AEA2-4C53-8344-725A0A4F4372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236BA-ED1F-4562-B745-609B5AAEB0C5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 useBgFill="1">
        <p:nvSpPr>
          <p:cNvPr id="11" name="Rectángulo redondeado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1BD0FE-D20E-465B-B8DB-16B30B3B56B0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 useBgFill="1">
        <p:nvSpPr>
          <p:cNvPr id="12" name="Rectángulo redondeado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74D9E4-DDA4-489B-9B0B-4925F0EE787A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8" name="Rectángulo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" name="Rectángulo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 rtlCol="0"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rtlCol="0"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 useBgFill="1">
        <p:nvSpPr>
          <p:cNvPr id="9" name="Rectángulo redondeado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 hasCustomPrompt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Haga clic en el ícono para agregar una imagen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B9542A-7302-4430-9EFC-64CA30BBE127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0" name="Rectángulo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2" name="Rectángulo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13" name="Rectángulo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1" name="Rectángulo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rtlCol="0"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 useBgFill="1">
        <p:nvSpPr>
          <p:cNvPr id="7" name="Rectángulo redondeado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E6743C2A-983E-4E2C-B588-E3B22C176844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84A37A-AFC2-4A01-80A1-FC20F2C0D5BB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9" name="Rectángulo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s-MX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362672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Boticario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Apothecary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Arial</vt:lpstr>
      <vt:lpstr>Book Antiqua</vt:lpstr>
      <vt:lpstr>Calibri</vt:lpstr>
      <vt:lpstr>Century Gothic</vt:lpstr>
      <vt:lpstr>Boticario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2014-09-16T21:28:43Z</dcterms:created>
  <dcterms:modified xsi:type="dcterms:W3CDTF">2021-08-23T07:45:19Z</dcterms:modified>
</cp:coreProperties>
</file>