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26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custSel modSld modMainMaster modNotesMaster modHandout">
      <pc:chgData name="Fake Test User" userId="SID-0" providerId="Test" clId="FakeClientId" dt="2021-08-23T07:20:59.264" v="33" actId="790"/>
      <pc:docMkLst>
        <pc:docMk/>
      </pc:docMkLst>
      <pc:sldChg chg="modSp mod modNotes">
        <pc:chgData name="Fake Test User" userId="SID-0" providerId="Test" clId="FakeClientId" dt="2021-08-23T07:20:59.264" v="33" actId="790"/>
        <pc:sldMkLst>
          <pc:docMk/>
          <pc:sldMk cId="2194097937" sldId="256"/>
        </pc:sldMkLst>
        <pc:spChg chg="mod">
          <ac:chgData name="Fake Test User" userId="SID-0" providerId="Test" clId="FakeClientId" dt="2021-08-23T07:18:09.980" v="2" actId="790"/>
          <ac:spMkLst>
            <pc:docMk/>
            <pc:sldMk cId="219409793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7:18:09.980" v="2" actId="790"/>
          <ac:spMkLst>
            <pc:docMk/>
            <pc:sldMk cId="2194097937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23T07:18:09.980" v="2" actId="790"/>
          <ac:spMkLst>
            <pc:docMk/>
            <pc:sldMk cId="2194097937" sldId="256"/>
            <ac:spMk id="4" creationId="{00000000-0000-0000-0000-000000000000}"/>
          </ac:spMkLst>
        </pc:spChg>
        <pc:spChg chg="mod">
          <ac:chgData name="Fake Test User" userId="SID-0" providerId="Test" clId="FakeClientId" dt="2021-08-23T07:18:09.980" v="2" actId="790"/>
          <ac:spMkLst>
            <pc:docMk/>
            <pc:sldMk cId="2194097937" sldId="256"/>
            <ac:spMk id="5" creationId="{00000000-0000-0000-0000-000000000000}"/>
          </ac:spMkLst>
        </pc:spChg>
        <pc:spChg chg="mod">
          <ac:chgData name="Fake Test User" userId="SID-0" providerId="Test" clId="FakeClientId" dt="2021-08-23T07:18:09.980" v="2" actId="790"/>
          <ac:spMkLst>
            <pc:docMk/>
            <pc:sldMk cId="2194097937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7:20:13.529" v="27" actId="790"/>
        <pc:sldMasterMkLst>
          <pc:docMk/>
          <pc:sldMasterMk cId="0" sldId="2147483792"/>
        </pc:sldMasterMkLst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2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3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4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5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6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44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45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46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47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49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50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51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52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53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54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55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56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57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58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59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60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66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70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71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95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96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97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98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99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100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104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105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106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107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108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109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110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111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112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113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114" creationId="{00000000-0000-0000-0000-000000000000}"/>
          </ac:spMkLst>
        </pc:spChg>
        <pc:spChg chg="mod">
          <ac:chgData name="Fake Test User" userId="SID-0" providerId="Test" clId="FakeClientId" dt="2021-08-23T07:19:19.981" v="5" actId="790"/>
          <ac:spMkLst>
            <pc:docMk/>
            <pc:sldMasterMk cId="0" sldId="2147483792"/>
            <ac:spMk id="115" creationId="{00000000-0000-0000-0000-000000000000}"/>
          </ac:spMkLst>
        </pc:spChg>
        <pc:sldLayoutChg chg="modSp mod">
          <pc:chgData name="Fake Test User" userId="SID-0" providerId="Test" clId="FakeClientId" dt="2021-08-23T07:19:24.825" v="7" actId="790"/>
          <pc:sldLayoutMkLst>
            <pc:docMk/>
            <pc:sldMasterMk cId="0" sldId="2147483792"/>
            <pc:sldLayoutMk cId="0" sldId="2147483793"/>
          </pc:sldLayoutMkLst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45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46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47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48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49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50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51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52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53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54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55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56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57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58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59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60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61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62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63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64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65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66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67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68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69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75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76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77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78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79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81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85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86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89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114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115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116" creationId="{00000000-0000-0000-0000-000000000000}"/>
            </ac:spMkLst>
          </pc:spChg>
          <pc:spChg chg="mod">
            <ac:chgData name="Fake Test User" userId="SID-0" providerId="Test" clId="FakeClientId" dt="2021-08-23T07:19:24.825" v="7" actId="790"/>
            <ac:spMkLst>
              <pc:docMk/>
              <pc:sldMasterMk cId="0" sldId="2147483792"/>
              <pc:sldLayoutMk cId="0" sldId="2147483793"/>
              <ac:spMk id="1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19:29.309" v="9" actId="790"/>
          <pc:sldLayoutMkLst>
            <pc:docMk/>
            <pc:sldMasterMk cId="0" sldId="2147483792"/>
            <pc:sldLayoutMk cId="0" sldId="2147483794"/>
          </pc:sldLayoutMkLst>
          <pc:spChg chg="mod">
            <ac:chgData name="Fake Test User" userId="SID-0" providerId="Test" clId="FakeClientId" dt="2021-08-23T07:19:29.309" v="9" actId="790"/>
            <ac:spMkLst>
              <pc:docMk/>
              <pc:sldMasterMk cId="0" sldId="2147483792"/>
              <pc:sldLayoutMk cId="0" sldId="214748379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19:29.309" v="9" actId="790"/>
            <ac:spMkLst>
              <pc:docMk/>
              <pc:sldMasterMk cId="0" sldId="2147483792"/>
              <pc:sldLayoutMk cId="0" sldId="214748379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19:29.309" v="9" actId="790"/>
            <ac:spMkLst>
              <pc:docMk/>
              <pc:sldMasterMk cId="0" sldId="2147483792"/>
              <pc:sldLayoutMk cId="0" sldId="214748379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19:29.309" v="9" actId="790"/>
            <ac:spMkLst>
              <pc:docMk/>
              <pc:sldMasterMk cId="0" sldId="2147483792"/>
              <pc:sldLayoutMk cId="0" sldId="214748379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19:29.309" v="9" actId="790"/>
            <ac:spMkLst>
              <pc:docMk/>
              <pc:sldMasterMk cId="0" sldId="2147483792"/>
              <pc:sldLayoutMk cId="0" sldId="214748379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19:34.231" v="11" actId="790"/>
          <pc:sldLayoutMkLst>
            <pc:docMk/>
            <pc:sldMasterMk cId="0" sldId="2147483792"/>
            <pc:sldLayoutMk cId="0" sldId="2147483795"/>
          </pc:sldLayoutMkLst>
          <pc:spChg chg="mod">
            <ac:chgData name="Fake Test User" userId="SID-0" providerId="Test" clId="FakeClientId" dt="2021-08-23T07:19:34.231" v="11" actId="790"/>
            <ac:spMkLst>
              <pc:docMk/>
              <pc:sldMasterMk cId="0" sldId="2147483792"/>
              <pc:sldLayoutMk cId="0" sldId="214748379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19:34.231" v="11" actId="790"/>
            <ac:spMkLst>
              <pc:docMk/>
              <pc:sldMasterMk cId="0" sldId="2147483792"/>
              <pc:sldLayoutMk cId="0" sldId="214748379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19:34.231" v="11" actId="790"/>
            <ac:spMkLst>
              <pc:docMk/>
              <pc:sldMasterMk cId="0" sldId="2147483792"/>
              <pc:sldLayoutMk cId="0" sldId="214748379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19:34.231" v="11" actId="790"/>
            <ac:spMkLst>
              <pc:docMk/>
              <pc:sldMasterMk cId="0" sldId="2147483792"/>
              <pc:sldLayoutMk cId="0" sldId="214748379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19:34.231" v="11" actId="790"/>
            <ac:spMkLst>
              <pc:docMk/>
              <pc:sldMasterMk cId="0" sldId="2147483792"/>
              <pc:sldLayoutMk cId="0" sldId="214748379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19:39.294" v="13" actId="790"/>
          <pc:sldLayoutMkLst>
            <pc:docMk/>
            <pc:sldMasterMk cId="0" sldId="2147483792"/>
            <pc:sldLayoutMk cId="0" sldId="2147483796"/>
          </pc:sldLayoutMkLst>
          <pc:spChg chg="mod">
            <ac:chgData name="Fake Test User" userId="SID-0" providerId="Test" clId="FakeClientId" dt="2021-08-23T07:19:39.294" v="13" actId="790"/>
            <ac:spMkLst>
              <pc:docMk/>
              <pc:sldMasterMk cId="0" sldId="2147483792"/>
              <pc:sldLayoutMk cId="0" sldId="214748379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19:39.294" v="13" actId="790"/>
            <ac:spMkLst>
              <pc:docMk/>
              <pc:sldMasterMk cId="0" sldId="2147483792"/>
              <pc:sldLayoutMk cId="0" sldId="214748379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19:39.294" v="13" actId="790"/>
            <ac:spMkLst>
              <pc:docMk/>
              <pc:sldMasterMk cId="0" sldId="2147483792"/>
              <pc:sldLayoutMk cId="0" sldId="214748379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19:39.294" v="13" actId="790"/>
            <ac:spMkLst>
              <pc:docMk/>
              <pc:sldMasterMk cId="0" sldId="2147483792"/>
              <pc:sldLayoutMk cId="0" sldId="214748379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7:19:39.294" v="13" actId="790"/>
            <ac:spMkLst>
              <pc:docMk/>
              <pc:sldMasterMk cId="0" sldId="2147483792"/>
              <pc:sldLayoutMk cId="0" sldId="2147483796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7:19:39.294" v="13" actId="790"/>
            <ac:spMkLst>
              <pc:docMk/>
              <pc:sldMasterMk cId="0" sldId="2147483792"/>
              <pc:sldLayoutMk cId="0" sldId="2147483796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19:44.560" v="15" actId="790"/>
          <pc:sldLayoutMkLst>
            <pc:docMk/>
            <pc:sldMasterMk cId="0" sldId="2147483792"/>
            <pc:sldLayoutMk cId="0" sldId="2147483797"/>
          </pc:sldLayoutMkLst>
          <pc:spChg chg="mod">
            <ac:chgData name="Fake Test User" userId="SID-0" providerId="Test" clId="FakeClientId" dt="2021-08-23T07:19:44.560" v="15" actId="790"/>
            <ac:spMkLst>
              <pc:docMk/>
              <pc:sldMasterMk cId="0" sldId="2147483792"/>
              <pc:sldLayoutMk cId="0" sldId="214748379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19:44.560" v="15" actId="790"/>
            <ac:spMkLst>
              <pc:docMk/>
              <pc:sldMasterMk cId="0" sldId="2147483792"/>
              <pc:sldLayoutMk cId="0" sldId="214748379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19:44.560" v="15" actId="790"/>
            <ac:spMkLst>
              <pc:docMk/>
              <pc:sldMasterMk cId="0" sldId="2147483792"/>
              <pc:sldLayoutMk cId="0" sldId="214748379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19:44.560" v="15" actId="790"/>
            <ac:spMkLst>
              <pc:docMk/>
              <pc:sldMasterMk cId="0" sldId="2147483792"/>
              <pc:sldLayoutMk cId="0" sldId="214748379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19:44.560" v="15" actId="790"/>
            <ac:spMkLst>
              <pc:docMk/>
              <pc:sldMasterMk cId="0" sldId="2147483792"/>
              <pc:sldLayoutMk cId="0" sldId="214748379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19:44.560" v="15" actId="790"/>
            <ac:spMkLst>
              <pc:docMk/>
              <pc:sldMasterMk cId="0" sldId="2147483792"/>
              <pc:sldLayoutMk cId="0" sldId="214748379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7:19:44.560" v="15" actId="790"/>
            <ac:spMkLst>
              <pc:docMk/>
              <pc:sldMasterMk cId="0" sldId="2147483792"/>
              <pc:sldLayoutMk cId="0" sldId="2147483797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7:19:44.560" v="15" actId="790"/>
            <ac:spMkLst>
              <pc:docMk/>
              <pc:sldMasterMk cId="0" sldId="2147483792"/>
              <pc:sldLayoutMk cId="0" sldId="2147483797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19:49.466" v="17" actId="790"/>
          <pc:sldLayoutMkLst>
            <pc:docMk/>
            <pc:sldMasterMk cId="0" sldId="2147483792"/>
            <pc:sldLayoutMk cId="0" sldId="2147483798"/>
          </pc:sldLayoutMkLst>
          <pc:spChg chg="mod">
            <ac:chgData name="Fake Test User" userId="SID-0" providerId="Test" clId="FakeClientId" dt="2021-08-23T07:19:49.466" v="17" actId="790"/>
            <ac:spMkLst>
              <pc:docMk/>
              <pc:sldMasterMk cId="0" sldId="2147483792"/>
              <pc:sldLayoutMk cId="0" sldId="214748379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19:49.466" v="17" actId="790"/>
            <ac:spMkLst>
              <pc:docMk/>
              <pc:sldMasterMk cId="0" sldId="2147483792"/>
              <pc:sldLayoutMk cId="0" sldId="214748379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19:49.466" v="17" actId="790"/>
            <ac:spMkLst>
              <pc:docMk/>
              <pc:sldMasterMk cId="0" sldId="2147483792"/>
              <pc:sldLayoutMk cId="0" sldId="214748379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19:49.466" v="17" actId="790"/>
            <ac:spMkLst>
              <pc:docMk/>
              <pc:sldMasterMk cId="0" sldId="2147483792"/>
              <pc:sldLayoutMk cId="0" sldId="2147483798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19:53.779" v="19" actId="790"/>
          <pc:sldLayoutMkLst>
            <pc:docMk/>
            <pc:sldMasterMk cId="0" sldId="2147483792"/>
            <pc:sldLayoutMk cId="0" sldId="2147483799"/>
          </pc:sldLayoutMkLst>
          <pc:spChg chg="mod">
            <ac:chgData name="Fake Test User" userId="SID-0" providerId="Test" clId="FakeClientId" dt="2021-08-23T07:19:53.779" v="19" actId="790"/>
            <ac:spMkLst>
              <pc:docMk/>
              <pc:sldMasterMk cId="0" sldId="2147483792"/>
              <pc:sldLayoutMk cId="0" sldId="214748379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19:53.779" v="19" actId="790"/>
            <ac:spMkLst>
              <pc:docMk/>
              <pc:sldMasterMk cId="0" sldId="2147483792"/>
              <pc:sldLayoutMk cId="0" sldId="214748379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19:53.779" v="19" actId="790"/>
            <ac:spMkLst>
              <pc:docMk/>
              <pc:sldMasterMk cId="0" sldId="2147483792"/>
              <pc:sldLayoutMk cId="0" sldId="2147483799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19:58.263" v="21" actId="790"/>
          <pc:sldLayoutMkLst>
            <pc:docMk/>
            <pc:sldMasterMk cId="0" sldId="2147483792"/>
            <pc:sldLayoutMk cId="0" sldId="2147483800"/>
          </pc:sldLayoutMkLst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46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47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48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49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50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51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52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53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54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55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56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57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58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59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60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61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62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63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64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65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66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67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68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69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70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71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75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76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77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78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79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80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81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82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83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84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85" creationId="{00000000-0000-0000-0000-000000000000}"/>
            </ac:spMkLst>
          </pc:spChg>
          <pc:spChg chg="mod">
            <ac:chgData name="Fake Test User" userId="SID-0" providerId="Test" clId="FakeClientId" dt="2021-08-23T07:19:58.263" v="21" actId="790"/>
            <ac:spMkLst>
              <pc:docMk/>
              <pc:sldMasterMk cId="0" sldId="2147483792"/>
              <pc:sldLayoutMk cId="0" sldId="2147483800"/>
              <ac:spMk id="8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20:02.498" v="23" actId="790"/>
          <pc:sldLayoutMkLst>
            <pc:docMk/>
            <pc:sldMasterMk cId="0" sldId="2147483792"/>
            <pc:sldLayoutMk cId="0" sldId="2147483801"/>
          </pc:sldLayoutMkLst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46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47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48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49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50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51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52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60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61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62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63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64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65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66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67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68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69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70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71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72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73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74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78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79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80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81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82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83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84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85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86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87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88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89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94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101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102" creationId="{00000000-0000-0000-0000-000000000000}"/>
            </ac:spMkLst>
          </pc:spChg>
          <pc:spChg chg="mod">
            <ac:chgData name="Fake Test User" userId="SID-0" providerId="Test" clId="FakeClientId" dt="2021-08-23T07:20:02.498" v="23" actId="790"/>
            <ac:spMkLst>
              <pc:docMk/>
              <pc:sldMasterMk cId="0" sldId="2147483792"/>
              <pc:sldLayoutMk cId="0" sldId="2147483801"/>
              <ac:spMk id="10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20:08.998" v="25" actId="790"/>
          <pc:sldLayoutMkLst>
            <pc:docMk/>
            <pc:sldMasterMk cId="0" sldId="2147483792"/>
            <pc:sldLayoutMk cId="0" sldId="2147483802"/>
          </pc:sldLayoutMkLst>
          <pc:spChg chg="mod">
            <ac:chgData name="Fake Test User" userId="SID-0" providerId="Test" clId="FakeClientId" dt="2021-08-23T07:20:08.998" v="25" actId="790"/>
            <ac:spMkLst>
              <pc:docMk/>
              <pc:sldMasterMk cId="0" sldId="2147483792"/>
              <pc:sldLayoutMk cId="0" sldId="214748380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20:08.998" v="25" actId="790"/>
            <ac:spMkLst>
              <pc:docMk/>
              <pc:sldMasterMk cId="0" sldId="2147483792"/>
              <pc:sldLayoutMk cId="0" sldId="214748380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20:08.998" v="25" actId="790"/>
            <ac:spMkLst>
              <pc:docMk/>
              <pc:sldMasterMk cId="0" sldId="2147483792"/>
              <pc:sldLayoutMk cId="0" sldId="214748380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20:08.998" v="25" actId="790"/>
            <ac:spMkLst>
              <pc:docMk/>
              <pc:sldMasterMk cId="0" sldId="2147483792"/>
              <pc:sldLayoutMk cId="0" sldId="214748380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20:08.998" v="25" actId="790"/>
            <ac:spMkLst>
              <pc:docMk/>
              <pc:sldMasterMk cId="0" sldId="2147483792"/>
              <pc:sldLayoutMk cId="0" sldId="214748380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20:13.529" v="27" actId="790"/>
          <pc:sldLayoutMkLst>
            <pc:docMk/>
            <pc:sldMasterMk cId="0" sldId="2147483792"/>
            <pc:sldLayoutMk cId="0" sldId="2147483803"/>
          </pc:sldLayoutMkLst>
          <pc:spChg chg="mod">
            <ac:chgData name="Fake Test User" userId="SID-0" providerId="Test" clId="FakeClientId" dt="2021-08-23T07:20:13.529" v="27" actId="790"/>
            <ac:spMkLst>
              <pc:docMk/>
              <pc:sldMasterMk cId="0" sldId="2147483792"/>
              <pc:sldLayoutMk cId="0" sldId="214748380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20:13.529" v="27" actId="790"/>
            <ac:spMkLst>
              <pc:docMk/>
              <pc:sldMasterMk cId="0" sldId="2147483792"/>
              <pc:sldLayoutMk cId="0" sldId="214748380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20:13.529" v="27" actId="790"/>
            <ac:spMkLst>
              <pc:docMk/>
              <pc:sldMasterMk cId="0" sldId="2147483792"/>
              <pc:sldLayoutMk cId="0" sldId="214748380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20:13.529" v="27" actId="790"/>
            <ac:spMkLst>
              <pc:docMk/>
              <pc:sldMasterMk cId="0" sldId="2147483792"/>
              <pc:sldLayoutMk cId="0" sldId="214748380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20:13.529" v="27" actId="790"/>
            <ac:spMkLst>
              <pc:docMk/>
              <pc:sldMasterMk cId="0" sldId="2147483792"/>
              <pc:sldLayoutMk cId="0" sldId="2147483803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04DE822-4CC6-4D2C-B1B9-48A1D70ACC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28231C5-B773-4AC3-8DC0-0E2DFC2F70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C2FCF-6067-4E97-9E46-65497EBBE78C}" type="datetime1">
              <a:rPr lang="es-MX" smtClean="0"/>
              <a:t>23/08/2021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FF6C28-6CE8-480A-B731-E86A07E54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B2B0836-8E2C-405B-B471-EEB41DF63C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34A37-56FB-4C4D-9458-A8BF37D841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048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9849C-D9AC-40A3-A3B7-7F98E43A4BF9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 noProof="0"/>
              <a:t>Haga clic para modificar los estilos de texto del patrón</a:t>
            </a:r>
          </a:p>
          <a:p>
            <a:pPr lvl="1"/>
            <a:r>
              <a:rPr lang="es-MX" noProof="0"/>
              <a:t>Segundo nivel</a:t>
            </a:r>
          </a:p>
          <a:p>
            <a:pPr lvl="2"/>
            <a:r>
              <a:rPr lang="es-MX" noProof="0"/>
              <a:t>Tercer nivel</a:t>
            </a:r>
          </a:p>
          <a:p>
            <a:pPr lvl="3"/>
            <a:r>
              <a:rPr lang="es-MX" noProof="0"/>
              <a:t>Cuarto nivel</a:t>
            </a:r>
          </a:p>
          <a:p>
            <a:pPr lvl="4"/>
            <a:r>
              <a:rPr lang="es-MX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42573-00DD-4A88-9F72-3560A339D928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33460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42573-00DD-4A88-9F72-3560A339D928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174365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068BDE-52A5-4103-9BA1-67A6AC79D861}" type="datetime4">
              <a:rPr lang="es-MX" noProof="0" smtClean="0"/>
              <a:t>23 de agosto de 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upo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upo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upo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ángulo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  <p:sp>
              <p:nvSpPr>
                <p:cNvPr id="116" name="Rectángulo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  <p:sp>
              <p:nvSpPr>
                <p:cNvPr id="117" name="Rectángulo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</p:grpSp>
          <p:grpSp>
            <p:nvGrpSpPr>
              <p:cNvPr id="71" name="Grupo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ángulo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  <p:sp>
              <p:nvSpPr>
                <p:cNvPr id="86" name="Rectángulo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  <p:sp>
              <p:nvSpPr>
                <p:cNvPr id="114" name="Rectángulo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</p:grpSp>
          <p:grpSp>
            <p:nvGrpSpPr>
              <p:cNvPr id="73" name="Grupo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ángulo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  <p:sp>
              <p:nvSpPr>
                <p:cNvPr id="79" name="Rectángulo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  <p:sp>
              <p:nvSpPr>
                <p:cNvPr id="81" name="Rectángulo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</p:grpSp>
          <p:sp>
            <p:nvSpPr>
              <p:cNvPr id="75" name="Rectángulo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MX" noProof="0"/>
              </a:p>
            </p:txBody>
          </p:sp>
          <p:sp>
            <p:nvSpPr>
              <p:cNvPr id="76" name="Rectángulo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MX" noProof="0"/>
              </a:p>
            </p:txBody>
          </p:sp>
          <p:sp>
            <p:nvSpPr>
              <p:cNvPr id="77" name="Rectángulo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MX" noProof="0"/>
              </a:p>
            </p:txBody>
          </p:sp>
        </p:grpSp>
        <p:sp>
          <p:nvSpPr>
            <p:cNvPr id="45" name="Forma libre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48" name="Forma libre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49" name="Forma libre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1" name="Forma libre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2" name="Forma libre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3" name="Hexágono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4" name="Hexágono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5" name="Hexágono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6" name="Hexágono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7" name="Hexágono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8" name="Forma libre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9" name="Hexágono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0" name="Hexágono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1" name="Hexágono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2" name="Hexágono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3" name="Hexágono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4" name="Hexágono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5" name="Hexágono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6" name="Hexágono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7" name="Hexágono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8" name="Forma libre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9" name="Forma libre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</p:grpSp>
      <p:sp>
        <p:nvSpPr>
          <p:cNvPr id="46" name="Rectángulo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47" name="Rectángulo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 rtlCol="0"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MX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rtlCol="0" anchor="b"/>
          <a:lstStyle>
            <a:lvl1pPr algn="l">
              <a:defRPr sz="2400"/>
            </a:lvl1pPr>
          </a:lstStyle>
          <a:p>
            <a:pPr rtl="0"/>
            <a:fld id="{69EA9B1B-4562-46EC-890C-B16919F9B134}" type="datetime4">
              <a:rPr lang="es-MX" noProof="0" smtClean="0"/>
              <a:t>23 de agosto de 2021</a:t>
            </a:fld>
            <a:endParaRPr lang="es-MX" noProof="0"/>
          </a:p>
        </p:txBody>
      </p:sp>
      <p:sp>
        <p:nvSpPr>
          <p:cNvPr id="50" name="Rectángulo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 rtlCol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fld id="{8B37D5FE-740C-46F5-801A-FA5477D9711F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89" name="Rectángulo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rtlCol="0" anchor="ctr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F82953-8E38-4FD4-8248-74FB7827F63B}" type="datetime4">
              <a:rPr lang="es-MX" noProof="0" smtClean="0"/>
              <a:t>23 de agosto de 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F993D7-F7BF-4C64-9A7A-606AD60D9027}" type="datetime4">
              <a:rPr lang="es-MX" noProof="0" smtClean="0"/>
              <a:t>23 de agosto de 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l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rtlCol="0" anchor="b"/>
          <a:lstStyle>
            <a:lvl1pPr algn="l">
              <a:defRPr sz="4000" b="0" cap="none" baseline="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rtlCol="0"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635C3C-28BC-413D-8890-4BAEA42B564A}" type="datetime4">
              <a:rPr lang="es-MX" noProof="0" smtClean="0"/>
              <a:t>23 de agosto de 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3F74BF-040F-4638-A751-2C222767533B}" type="datetime4">
              <a:rPr lang="es-MX" noProof="0" smtClean="0"/>
              <a:t>23 de agosto de 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3FFACC-1A46-4858-B03A-6887844BCE54}" type="datetime4">
              <a:rPr lang="es-MX" noProof="0" smtClean="0"/>
              <a:t>23 de agosto de 2021</a:t>
            </a:fld>
            <a:endParaRPr lang="es-MX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99660A-1F93-4C9C-A64C-248A50B7A51F}" type="datetime4">
              <a:rPr lang="es-MX" noProof="0" smtClean="0"/>
              <a:t>23 de agosto de 2021</a:t>
            </a:fld>
            <a:endParaRPr lang="es-MX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AFB175-8D42-4DA8-982B-35632F1A4239}" type="datetime4">
              <a:rPr lang="es-MX" noProof="0" smtClean="0"/>
              <a:t>23 de agosto de 2021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o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upo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upo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ángulo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  <p:sp>
              <p:nvSpPr>
                <p:cNvPr id="85" name="Rectángulo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  <p:sp>
              <p:nvSpPr>
                <p:cNvPr id="86" name="Rectángulo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</p:grpSp>
          <p:grpSp>
            <p:nvGrpSpPr>
              <p:cNvPr id="73" name="Grupo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ángulo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  <p:sp>
              <p:nvSpPr>
                <p:cNvPr id="82" name="Rectángulo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  <p:sp>
              <p:nvSpPr>
                <p:cNvPr id="83" name="Rectángulo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</p:grpSp>
          <p:grpSp>
            <p:nvGrpSpPr>
              <p:cNvPr id="74" name="Grupo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ángulo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  <p:sp>
              <p:nvSpPr>
                <p:cNvPr id="79" name="Rectángulo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  <p:sp>
              <p:nvSpPr>
                <p:cNvPr id="80" name="Rectángulo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</p:grpSp>
          <p:sp>
            <p:nvSpPr>
              <p:cNvPr id="75" name="Rectángulo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MX" noProof="0"/>
              </a:p>
            </p:txBody>
          </p:sp>
          <p:sp>
            <p:nvSpPr>
              <p:cNvPr id="76" name="Rectángulo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MX" noProof="0"/>
              </a:p>
            </p:txBody>
          </p:sp>
          <p:sp>
            <p:nvSpPr>
              <p:cNvPr id="77" name="Rectángulo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MX" noProof="0"/>
              </a:p>
            </p:txBody>
          </p:sp>
        </p:grpSp>
        <p:sp>
          <p:nvSpPr>
            <p:cNvPr id="47" name="Forma libre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48" name="Forma libre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49" name="Forma libre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0" name="Forma libre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1" name="Forma libre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2" name="Hexágono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3" name="Hexágono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4" name="Hexágono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5" name="Hexágono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6" name="Hexágono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9" name="Forma libre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0" name="Hexágono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2" name="Hexágono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3" name="Hexágono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4" name="Hexágono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5" name="Hexágono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6" name="Hexágono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7" name="Hexágono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8" name="Hexágono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9" name="Hexágono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70" name="Forma libre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71" name="Forma libre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</p:grpSp>
      <p:sp>
        <p:nvSpPr>
          <p:cNvPr id="46" name="Rectángulo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57" name="Rectángulo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77BE3D-E2B6-4B27-8BB8-E8CE719B5427}" type="datetime4">
              <a:rPr lang="es-MX" noProof="0" smtClean="0"/>
              <a:t>23 de agosto de 2021</a:t>
            </a:fld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58" name="Rectángulo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 rtlCol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61" name="Rectángulo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 rtlCol="0">
            <a:normAutofit/>
          </a:bodyPr>
          <a:lstStyle/>
          <a:p>
            <a:pPr rtl="0"/>
            <a:endParaRPr lang="es-MX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 rtlCol="0"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o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upo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upo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ángulo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  <p:sp>
              <p:nvSpPr>
                <p:cNvPr id="88" name="Rectángulo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  <p:sp>
              <p:nvSpPr>
                <p:cNvPr id="89" name="Rectángulo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</p:grpSp>
          <p:grpSp>
            <p:nvGrpSpPr>
              <p:cNvPr id="76" name="Grupo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ángulo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  <p:sp>
              <p:nvSpPr>
                <p:cNvPr id="85" name="Rectángulo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  <p:sp>
              <p:nvSpPr>
                <p:cNvPr id="86" name="Rectángulo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</p:grpSp>
          <p:grpSp>
            <p:nvGrpSpPr>
              <p:cNvPr id="77" name="Grupo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ángulo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  <p:sp>
              <p:nvSpPr>
                <p:cNvPr id="82" name="Rectángulo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  <p:sp>
              <p:nvSpPr>
                <p:cNvPr id="83" name="Rectángulo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</p:grpSp>
          <p:sp>
            <p:nvSpPr>
              <p:cNvPr id="78" name="Rectángulo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MX" noProof="0"/>
              </a:p>
            </p:txBody>
          </p:sp>
          <p:sp>
            <p:nvSpPr>
              <p:cNvPr id="79" name="Rectángulo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MX" noProof="0"/>
              </a:p>
            </p:txBody>
          </p:sp>
          <p:sp>
            <p:nvSpPr>
              <p:cNvPr id="80" name="Rectángulo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MX" noProof="0"/>
              </a:p>
            </p:txBody>
          </p:sp>
        </p:grpSp>
        <p:sp>
          <p:nvSpPr>
            <p:cNvPr id="46" name="Forma libre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47" name="Forma libre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48" name="Forma libre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49" name="Forma libre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0" name="Forma libre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1" name="Hexágono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2" name="Hexágono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0" name="Hexágono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1" name="Hexágono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2" name="Hexágono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3" name="Forma libre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4" name="Hexágono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5" name="Hexágono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6" name="Hexágono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7" name="Hexágono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8" name="Hexágono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9" name="Hexágono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70" name="Hexágono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71" name="Hexágono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72" name="Hexágono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73" name="Forma libre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74" name="Forma libre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</p:grpSp>
      <p:sp>
        <p:nvSpPr>
          <p:cNvPr id="94" name="Rectángulo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01" name="Rectángulo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02" name="Rectángulo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05" name="Rectángulo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 hasCustomPrompt="1"/>
          </p:nvPr>
        </p:nvSpPr>
        <p:spPr>
          <a:xfrm>
            <a:off x="1005208" y="693795"/>
            <a:ext cx="3359623" cy="5468112"/>
          </a:xfrm>
        </p:spPr>
        <p:txBody>
          <a:bodyPr rtlCol="0"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 rtlCol="0"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085858-0AA7-45F7-B538-D9E3A7C1C875}" type="datetime4">
              <a:rPr lang="es-MX" noProof="0" smtClean="0"/>
              <a:t>23 de agosto de 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 rtlCol="0">
            <a:normAutofit/>
          </a:bodyPr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upo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upo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upo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ángulo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  <p:sp>
              <p:nvSpPr>
                <p:cNvPr id="114" name="Rectángulo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  <p:sp>
              <p:nvSpPr>
                <p:cNvPr id="115" name="Rectángulo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</p:grpSp>
          <p:grpSp>
            <p:nvGrpSpPr>
              <p:cNvPr id="102" name="Grupo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ángulo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  <p:sp>
              <p:nvSpPr>
                <p:cNvPr id="111" name="Rectángulo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  <p:sp>
              <p:nvSpPr>
                <p:cNvPr id="112" name="Rectángulo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</p:grpSp>
          <p:grpSp>
            <p:nvGrpSpPr>
              <p:cNvPr id="103" name="Grupo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ángulo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  <p:sp>
              <p:nvSpPr>
                <p:cNvPr id="108" name="Rectángulo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  <p:sp>
              <p:nvSpPr>
                <p:cNvPr id="109" name="Rectángulo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MX" noProof="0"/>
                </a:p>
              </p:txBody>
            </p:sp>
          </p:grpSp>
          <p:sp>
            <p:nvSpPr>
              <p:cNvPr id="104" name="Rectángulo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MX" noProof="0"/>
              </a:p>
            </p:txBody>
          </p:sp>
          <p:sp>
            <p:nvSpPr>
              <p:cNvPr id="105" name="Rectángulo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MX" noProof="0"/>
              </a:p>
            </p:txBody>
          </p:sp>
          <p:sp>
            <p:nvSpPr>
              <p:cNvPr id="106" name="Rectángulo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MX" noProof="0"/>
              </a:p>
            </p:txBody>
          </p:sp>
        </p:grpSp>
        <p:sp>
          <p:nvSpPr>
            <p:cNvPr id="44" name="Forma libre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45" name="Forma libre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46" name="Forma libre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47" name="Forma libre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49" name="Forma libre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0" name="Hexágono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1" name="Hexágono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2" name="Hexágono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3" name="Hexágono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4" name="Hexágono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5" name="Forma libre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6" name="Hexágono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7" name="Hexágono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8" name="Hexágono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59" name="Hexágono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60" name="Hexágono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95" name="Hexágono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96" name="Hexágono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97" name="Hexágono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98" name="Hexágono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99" name="Forma libre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100" name="Forma libre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</p:grpSp>
      <p:sp>
        <p:nvSpPr>
          <p:cNvPr id="66" name="Rectángulo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70" name="Rectángulo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71" name="Rectángulo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rtl="0"/>
            <a:fld id="{D580AF16-F902-4C53-8BE7-B5753DD18E2E}" type="datetime4">
              <a:rPr lang="es-MX" noProof="0" smtClean="0"/>
              <a:t>23 de agosto de 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rtl="0"/>
            <a:fld id="{8B37D5FE-740C-46F5-801A-FA5477D9711F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939F55-B733-4D9B-864A-FF3CC10EFFEF}" type="datetime4">
              <a:rPr lang="es-MX" smtClean="0"/>
              <a:t>23 de agosto de 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409793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Austin</ap:Template>
  <ap:TotalTime>5</ap:TotalTime>
  <ap:Words>3</ap:Words>
  <ap:PresentationFormat>Presentación en pantalla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5">
      <vt:lpstr>Calibri</vt:lpstr>
      <vt:lpstr>Century Gothic</vt:lpstr>
      <vt:lpstr>Wingdings 2</vt:lpstr>
      <vt:lpstr>Austin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2014-09-16T21:29:24Z</dcterms:created>
  <dcterms:modified xsi:type="dcterms:W3CDTF">2021-08-23T07:21:03Z</dcterms:modified>
</cp:coreProperties>
</file>