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192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5:56:18.983" v="20" actId="790"/>
      <pc:docMkLst>
        <pc:docMk/>
      </pc:docMkLst>
      <pc:sldChg chg="modSp mod modNotes">
        <pc:chgData name="Fake Test User" userId="SID-0" providerId="Test" clId="FakeClientId" dt="2021-08-23T05:56:18.983" v="20" actId="790"/>
        <pc:sldMkLst>
          <pc:docMk/>
          <pc:sldMk cId="2453270762" sldId="256"/>
        </pc:sldMkLst>
        <pc:spChg chg="mod">
          <ac:chgData name="Fake Test User" userId="SID-0" providerId="Test" clId="FakeClientId" dt="2021-08-23T05:50:01.937" v="1" actId="790"/>
          <ac:spMkLst>
            <pc:docMk/>
            <pc:sldMk cId="245327076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5:50:01.937" v="1" actId="790"/>
          <ac:spMkLst>
            <pc:docMk/>
            <pc:sldMk cId="245327076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5:55:24.170" v="17" actId="790"/>
        <pc:sldMasterMkLst>
          <pc:docMk/>
          <pc:sldMasterMk cId="0" sldId="2147484209"/>
        </pc:sldMasterMkLst>
        <pc:spChg chg="mod">
          <ac:chgData name="Fake Test User" userId="SID-0" providerId="Test" clId="FakeClientId" dt="2021-08-23T05:53:39.921" v="5" actId="790"/>
          <ac:spMkLst>
            <pc:docMk/>
            <pc:sldMasterMk cId="0" sldId="2147484209"/>
            <ac:spMk id="2" creationId="{00000000-0000-0000-0000-000000000000}"/>
          </ac:spMkLst>
        </pc:spChg>
        <pc:spChg chg="mod">
          <ac:chgData name="Fake Test User" userId="SID-0" providerId="Test" clId="FakeClientId" dt="2021-08-23T05:53:39.921" v="5" actId="790"/>
          <ac:spMkLst>
            <pc:docMk/>
            <pc:sldMasterMk cId="0" sldId="2147484209"/>
            <ac:spMk id="3" creationId="{00000000-0000-0000-0000-000000000000}"/>
          </ac:spMkLst>
        </pc:spChg>
        <pc:spChg chg="mod">
          <ac:chgData name="Fake Test User" userId="SID-0" providerId="Test" clId="FakeClientId" dt="2021-08-23T05:53:39.921" v="5" actId="790"/>
          <ac:spMkLst>
            <pc:docMk/>
            <pc:sldMasterMk cId="0" sldId="2147484209"/>
            <ac:spMk id="4" creationId="{00000000-0000-0000-0000-000000000000}"/>
          </ac:spMkLst>
        </pc:spChg>
        <pc:spChg chg="mod">
          <ac:chgData name="Fake Test User" userId="SID-0" providerId="Test" clId="FakeClientId" dt="2021-08-23T05:53:39.921" v="5" actId="790"/>
          <ac:spMkLst>
            <pc:docMk/>
            <pc:sldMasterMk cId="0" sldId="2147484209"/>
            <ac:spMk id="5" creationId="{00000000-0000-0000-0000-000000000000}"/>
          </ac:spMkLst>
        </pc:spChg>
        <pc:spChg chg="mod">
          <ac:chgData name="Fake Test User" userId="SID-0" providerId="Test" clId="FakeClientId" dt="2021-08-23T05:53:39.921" v="5" actId="790"/>
          <ac:spMkLst>
            <pc:docMk/>
            <pc:sldMasterMk cId="0" sldId="2147484209"/>
            <ac:spMk id="6" creationId="{00000000-0000-0000-0000-000000000000}"/>
          </ac:spMkLst>
        </pc:spChg>
        <pc:spChg chg="mod">
          <ac:chgData name="Fake Test User" userId="SID-0" providerId="Test" clId="FakeClientId" dt="2021-08-23T05:53:39.921" v="5" actId="790"/>
          <ac:spMkLst>
            <pc:docMk/>
            <pc:sldMasterMk cId="0" sldId="2147484209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3T05:53:46.077" v="6" actId="790"/>
          <pc:sldLayoutMkLst>
            <pc:docMk/>
            <pc:sldMasterMk cId="0" sldId="2147484209"/>
            <pc:sldLayoutMk cId="0" sldId="2147484210"/>
          </pc:sldLayoutMkLst>
          <pc:spChg chg="mod">
            <ac:chgData name="Fake Test User" userId="SID-0" providerId="Test" clId="FakeClientId" dt="2021-08-23T05:53:46.077" v="6" actId="790"/>
            <ac:spMkLst>
              <pc:docMk/>
              <pc:sldMasterMk cId="0" sldId="2147484209"/>
              <pc:sldLayoutMk cId="0" sldId="214748421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53:46.077" v="6" actId="790"/>
            <ac:spMkLst>
              <pc:docMk/>
              <pc:sldMasterMk cId="0" sldId="2147484209"/>
              <pc:sldLayoutMk cId="0" sldId="214748421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5:53:46.077" v="6" actId="790"/>
            <ac:spMkLst>
              <pc:docMk/>
              <pc:sldMasterMk cId="0" sldId="2147484209"/>
              <pc:sldLayoutMk cId="0" sldId="214748421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5:53:46.077" v="6" actId="790"/>
            <ac:spMkLst>
              <pc:docMk/>
              <pc:sldMasterMk cId="0" sldId="2147484209"/>
              <pc:sldLayoutMk cId="0" sldId="214748421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5:53:46.077" v="6" actId="790"/>
            <ac:spMkLst>
              <pc:docMk/>
              <pc:sldMasterMk cId="0" sldId="2147484209"/>
              <pc:sldLayoutMk cId="0" sldId="214748421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5:53:46.077" v="6" actId="790"/>
            <ac:spMkLst>
              <pc:docMk/>
              <pc:sldMasterMk cId="0" sldId="2147484209"/>
              <pc:sldLayoutMk cId="0" sldId="2147484210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3T05:53:46.077" v="6" actId="790"/>
            <ac:spMkLst>
              <pc:docMk/>
              <pc:sldMasterMk cId="0" sldId="2147484209"/>
              <pc:sldLayoutMk cId="0" sldId="2147484210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4:07.077" v="8" actId="790"/>
          <pc:sldLayoutMkLst>
            <pc:docMk/>
            <pc:sldMasterMk cId="0" sldId="2147484209"/>
            <pc:sldLayoutMk cId="0" sldId="2147484211"/>
          </pc:sldLayoutMkLst>
          <pc:spChg chg="mod">
            <ac:chgData name="Fake Test User" userId="SID-0" providerId="Test" clId="FakeClientId" dt="2021-08-23T05:54:07.077" v="8" actId="790"/>
            <ac:spMkLst>
              <pc:docMk/>
              <pc:sldMasterMk cId="0" sldId="2147484209"/>
              <pc:sldLayoutMk cId="0" sldId="2147484211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5:54:07.077" v="8" actId="790"/>
            <ac:spMkLst>
              <pc:docMk/>
              <pc:sldMasterMk cId="0" sldId="2147484209"/>
              <pc:sldLayoutMk cId="0" sldId="214748421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5:54:07.077" v="8" actId="790"/>
            <ac:spMkLst>
              <pc:docMk/>
              <pc:sldMasterMk cId="0" sldId="2147484209"/>
              <pc:sldLayoutMk cId="0" sldId="214748421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5:54:07.077" v="8" actId="790"/>
            <ac:spMkLst>
              <pc:docMk/>
              <pc:sldMasterMk cId="0" sldId="2147484209"/>
              <pc:sldLayoutMk cId="0" sldId="214748421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5:54:07.077" v="8" actId="790"/>
            <ac:spMkLst>
              <pc:docMk/>
              <pc:sldMasterMk cId="0" sldId="2147484209"/>
              <pc:sldLayoutMk cId="0" sldId="214748421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4:13.811" v="9" actId="790"/>
          <pc:sldLayoutMkLst>
            <pc:docMk/>
            <pc:sldMasterMk cId="0" sldId="2147484209"/>
            <pc:sldLayoutMk cId="0" sldId="2147484212"/>
          </pc:sldLayoutMkLst>
          <pc:spChg chg="mod">
            <ac:chgData name="Fake Test User" userId="SID-0" providerId="Test" clId="FakeClientId" dt="2021-08-23T05:54:13.811" v="9" actId="790"/>
            <ac:spMkLst>
              <pc:docMk/>
              <pc:sldMasterMk cId="0" sldId="2147484209"/>
              <pc:sldLayoutMk cId="0" sldId="2147484212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5:54:13.811" v="9" actId="790"/>
            <ac:spMkLst>
              <pc:docMk/>
              <pc:sldMasterMk cId="0" sldId="2147484209"/>
              <pc:sldLayoutMk cId="0" sldId="2147484212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5:54:13.811" v="9" actId="790"/>
            <ac:spMkLst>
              <pc:docMk/>
              <pc:sldMasterMk cId="0" sldId="2147484209"/>
              <pc:sldLayoutMk cId="0" sldId="2147484212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5:54:13.811" v="9" actId="790"/>
            <ac:spMkLst>
              <pc:docMk/>
              <pc:sldMasterMk cId="0" sldId="2147484209"/>
              <pc:sldLayoutMk cId="0" sldId="2147484212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5:54:13.811" v="9" actId="790"/>
            <ac:spMkLst>
              <pc:docMk/>
              <pc:sldMasterMk cId="0" sldId="2147484209"/>
              <pc:sldLayoutMk cId="0" sldId="214748421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5:54:13.811" v="9" actId="790"/>
            <ac:spMkLst>
              <pc:docMk/>
              <pc:sldMasterMk cId="0" sldId="2147484209"/>
              <pc:sldLayoutMk cId="0" sldId="214748421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5:54:13.811" v="9" actId="790"/>
            <ac:spMkLst>
              <pc:docMk/>
              <pc:sldMasterMk cId="0" sldId="2147484209"/>
              <pc:sldLayoutMk cId="0" sldId="214748421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4:22.874" v="10" actId="790"/>
          <pc:sldLayoutMkLst>
            <pc:docMk/>
            <pc:sldMasterMk cId="0" sldId="2147484209"/>
            <pc:sldLayoutMk cId="0" sldId="2147484213"/>
          </pc:sldLayoutMkLst>
          <pc:spChg chg="mod">
            <ac:chgData name="Fake Test User" userId="SID-0" providerId="Test" clId="FakeClientId" dt="2021-08-23T05:54:22.874" v="10" actId="790"/>
            <ac:spMkLst>
              <pc:docMk/>
              <pc:sldMasterMk cId="0" sldId="2147484209"/>
              <pc:sldLayoutMk cId="0" sldId="21474842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5:54:22.874" v="10" actId="790"/>
            <ac:spMkLst>
              <pc:docMk/>
              <pc:sldMasterMk cId="0" sldId="2147484209"/>
              <pc:sldLayoutMk cId="0" sldId="214748421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5:54:22.874" v="10" actId="790"/>
            <ac:spMkLst>
              <pc:docMk/>
              <pc:sldMasterMk cId="0" sldId="2147484209"/>
              <pc:sldLayoutMk cId="0" sldId="214748421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5:54:22.874" v="10" actId="790"/>
            <ac:spMkLst>
              <pc:docMk/>
              <pc:sldMasterMk cId="0" sldId="2147484209"/>
              <pc:sldLayoutMk cId="0" sldId="214748421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5:54:22.874" v="10" actId="790"/>
            <ac:spMkLst>
              <pc:docMk/>
              <pc:sldMasterMk cId="0" sldId="2147484209"/>
              <pc:sldLayoutMk cId="0" sldId="214748421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3T05:54:22.874" v="10" actId="790"/>
            <ac:spMkLst>
              <pc:docMk/>
              <pc:sldMasterMk cId="0" sldId="2147484209"/>
              <pc:sldLayoutMk cId="0" sldId="214748421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4:30.827" v="11" actId="790"/>
          <pc:sldLayoutMkLst>
            <pc:docMk/>
            <pc:sldMasterMk cId="0" sldId="2147484209"/>
            <pc:sldLayoutMk cId="0" sldId="2147484214"/>
          </pc:sldLayoutMkLst>
          <pc:spChg chg="mod">
            <ac:chgData name="Fake Test User" userId="SID-0" providerId="Test" clId="FakeClientId" dt="2021-08-23T05:54:30.827" v="11" actId="790"/>
            <ac:spMkLst>
              <pc:docMk/>
              <pc:sldMasterMk cId="0" sldId="2147484209"/>
              <pc:sldLayoutMk cId="0" sldId="214748421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5:54:30.827" v="11" actId="790"/>
            <ac:spMkLst>
              <pc:docMk/>
              <pc:sldMasterMk cId="0" sldId="2147484209"/>
              <pc:sldLayoutMk cId="0" sldId="214748421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5:54:30.827" v="11" actId="790"/>
            <ac:spMkLst>
              <pc:docMk/>
              <pc:sldMasterMk cId="0" sldId="2147484209"/>
              <pc:sldLayoutMk cId="0" sldId="214748421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5:54:30.827" v="11" actId="790"/>
            <ac:spMkLst>
              <pc:docMk/>
              <pc:sldMasterMk cId="0" sldId="2147484209"/>
              <pc:sldLayoutMk cId="0" sldId="2147484214"/>
              <ac:spMk id="18" creationId="{00000000-0000-0000-0000-000000000000}"/>
            </ac:spMkLst>
          </pc:spChg>
          <pc:spChg chg="mod">
            <ac:chgData name="Fake Test User" userId="SID-0" providerId="Test" clId="FakeClientId" dt="2021-08-23T05:54:30.827" v="11" actId="790"/>
            <ac:spMkLst>
              <pc:docMk/>
              <pc:sldMasterMk cId="0" sldId="2147484209"/>
              <pc:sldLayoutMk cId="0" sldId="214748421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3T05:54:30.827" v="11" actId="790"/>
            <ac:spMkLst>
              <pc:docMk/>
              <pc:sldMasterMk cId="0" sldId="2147484209"/>
              <pc:sldLayoutMk cId="0" sldId="214748421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3T05:54:30.827" v="11" actId="790"/>
            <ac:spMkLst>
              <pc:docMk/>
              <pc:sldMasterMk cId="0" sldId="2147484209"/>
              <pc:sldLayoutMk cId="0" sldId="2147484214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3T05:54:30.827" v="11" actId="790"/>
            <ac:spMkLst>
              <pc:docMk/>
              <pc:sldMasterMk cId="0" sldId="2147484209"/>
              <pc:sldLayoutMk cId="0" sldId="2147484214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4:50.202" v="12" actId="790"/>
          <pc:sldLayoutMkLst>
            <pc:docMk/>
            <pc:sldMasterMk cId="0" sldId="2147484209"/>
            <pc:sldLayoutMk cId="0" sldId="2147484215"/>
          </pc:sldLayoutMkLst>
          <pc:spChg chg="mod">
            <ac:chgData name="Fake Test User" userId="SID-0" providerId="Test" clId="FakeClientId" dt="2021-08-23T05:54:50.202" v="12" actId="790"/>
            <ac:spMkLst>
              <pc:docMk/>
              <pc:sldMasterMk cId="0" sldId="2147484209"/>
              <pc:sldLayoutMk cId="0" sldId="214748421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5:54:50.202" v="12" actId="790"/>
            <ac:spMkLst>
              <pc:docMk/>
              <pc:sldMasterMk cId="0" sldId="2147484209"/>
              <pc:sldLayoutMk cId="0" sldId="214748421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3T05:54:50.202" v="12" actId="790"/>
            <ac:spMkLst>
              <pc:docMk/>
              <pc:sldMasterMk cId="0" sldId="2147484209"/>
              <pc:sldLayoutMk cId="0" sldId="214748421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3T05:54:50.202" v="12" actId="790"/>
            <ac:spMkLst>
              <pc:docMk/>
              <pc:sldMasterMk cId="0" sldId="2147484209"/>
              <pc:sldLayoutMk cId="0" sldId="214748421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4:56.780" v="13" actId="790"/>
          <pc:sldLayoutMkLst>
            <pc:docMk/>
            <pc:sldMasterMk cId="0" sldId="2147484209"/>
            <pc:sldLayoutMk cId="0" sldId="2147484216"/>
          </pc:sldLayoutMkLst>
          <pc:spChg chg="mod">
            <ac:chgData name="Fake Test User" userId="SID-0" providerId="Test" clId="FakeClientId" dt="2021-08-23T05:54:56.780" v="13" actId="790"/>
            <ac:spMkLst>
              <pc:docMk/>
              <pc:sldMasterMk cId="0" sldId="2147484209"/>
              <pc:sldLayoutMk cId="0" sldId="214748421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5:54:56.780" v="13" actId="790"/>
            <ac:spMkLst>
              <pc:docMk/>
              <pc:sldMasterMk cId="0" sldId="2147484209"/>
              <pc:sldLayoutMk cId="0" sldId="2147484216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5:54:56.780" v="13" actId="790"/>
            <ac:spMkLst>
              <pc:docMk/>
              <pc:sldMasterMk cId="0" sldId="2147484209"/>
              <pc:sldLayoutMk cId="0" sldId="214748421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5:05.045" v="14" actId="790"/>
          <pc:sldLayoutMkLst>
            <pc:docMk/>
            <pc:sldMasterMk cId="0" sldId="2147484209"/>
            <pc:sldLayoutMk cId="0" sldId="2147484217"/>
          </pc:sldLayoutMkLst>
          <pc:spChg chg="mod">
            <ac:chgData name="Fake Test User" userId="SID-0" providerId="Test" clId="FakeClientId" dt="2021-08-23T05:55:05.045" v="14" actId="790"/>
            <ac:spMkLst>
              <pc:docMk/>
              <pc:sldMasterMk cId="0" sldId="2147484209"/>
              <pc:sldLayoutMk cId="0" sldId="214748421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5:55:05.045" v="14" actId="790"/>
            <ac:spMkLst>
              <pc:docMk/>
              <pc:sldMasterMk cId="0" sldId="2147484209"/>
              <pc:sldLayoutMk cId="0" sldId="214748421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5:55:05.045" v="14" actId="790"/>
            <ac:spMkLst>
              <pc:docMk/>
              <pc:sldMasterMk cId="0" sldId="2147484209"/>
              <pc:sldLayoutMk cId="0" sldId="214748421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5:55:05.045" v="14" actId="790"/>
            <ac:spMkLst>
              <pc:docMk/>
              <pc:sldMasterMk cId="0" sldId="2147484209"/>
              <pc:sldLayoutMk cId="0" sldId="2147484217"/>
              <ac:spMk id="16" creationId="{00000000-0000-0000-0000-000000000000}"/>
            </ac:spMkLst>
          </pc:spChg>
          <pc:spChg chg="mod">
            <ac:chgData name="Fake Test User" userId="SID-0" providerId="Test" clId="FakeClientId" dt="2021-08-23T05:55:05.045" v="14" actId="790"/>
            <ac:spMkLst>
              <pc:docMk/>
              <pc:sldMasterMk cId="0" sldId="2147484209"/>
              <pc:sldLayoutMk cId="0" sldId="2147484217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3T05:55:05.045" v="14" actId="790"/>
            <ac:spMkLst>
              <pc:docMk/>
              <pc:sldMasterMk cId="0" sldId="2147484209"/>
              <pc:sldLayoutMk cId="0" sldId="2147484217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5:11.280" v="15" actId="790"/>
          <pc:sldLayoutMkLst>
            <pc:docMk/>
            <pc:sldMasterMk cId="0" sldId="2147484209"/>
            <pc:sldLayoutMk cId="0" sldId="2147484218"/>
          </pc:sldLayoutMkLst>
          <pc:spChg chg="mod">
            <ac:chgData name="Fake Test User" userId="SID-0" providerId="Test" clId="FakeClientId" dt="2021-08-23T05:55:11.280" v="15" actId="790"/>
            <ac:spMkLst>
              <pc:docMk/>
              <pc:sldMasterMk cId="0" sldId="2147484209"/>
              <pc:sldLayoutMk cId="0" sldId="21474842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55:11.280" v="15" actId="790"/>
            <ac:spMkLst>
              <pc:docMk/>
              <pc:sldMasterMk cId="0" sldId="2147484209"/>
              <pc:sldLayoutMk cId="0" sldId="214748421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5:55:11.280" v="15" actId="790"/>
            <ac:spMkLst>
              <pc:docMk/>
              <pc:sldMasterMk cId="0" sldId="2147484209"/>
              <pc:sldLayoutMk cId="0" sldId="214748421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23T05:55:11.280" v="15" actId="790"/>
            <ac:spMkLst>
              <pc:docMk/>
              <pc:sldMasterMk cId="0" sldId="2147484209"/>
              <pc:sldLayoutMk cId="0" sldId="214748421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5:55:11.280" v="15" actId="790"/>
            <ac:spMkLst>
              <pc:docMk/>
              <pc:sldMasterMk cId="0" sldId="2147484209"/>
              <pc:sldLayoutMk cId="0" sldId="214748421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3T05:55:11.280" v="15" actId="790"/>
            <ac:spMkLst>
              <pc:docMk/>
              <pc:sldMasterMk cId="0" sldId="2147484209"/>
              <pc:sldLayoutMk cId="0" sldId="2147484218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5:17.061" v="16" actId="790"/>
          <pc:sldLayoutMkLst>
            <pc:docMk/>
            <pc:sldMasterMk cId="0" sldId="2147484209"/>
            <pc:sldLayoutMk cId="0" sldId="2147484219"/>
          </pc:sldLayoutMkLst>
          <pc:spChg chg="mod">
            <ac:chgData name="Fake Test User" userId="SID-0" providerId="Test" clId="FakeClientId" dt="2021-08-23T05:55:17.061" v="16" actId="790"/>
            <ac:spMkLst>
              <pc:docMk/>
              <pc:sldMasterMk cId="0" sldId="2147484209"/>
              <pc:sldLayoutMk cId="0" sldId="21474842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55:17.061" v="16" actId="790"/>
            <ac:spMkLst>
              <pc:docMk/>
              <pc:sldMasterMk cId="0" sldId="2147484209"/>
              <pc:sldLayoutMk cId="0" sldId="21474842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55:17.061" v="16" actId="790"/>
            <ac:spMkLst>
              <pc:docMk/>
              <pc:sldMasterMk cId="0" sldId="2147484209"/>
              <pc:sldLayoutMk cId="0" sldId="214748421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55:17.061" v="16" actId="790"/>
            <ac:spMkLst>
              <pc:docMk/>
              <pc:sldMasterMk cId="0" sldId="2147484209"/>
              <pc:sldLayoutMk cId="0" sldId="214748421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55:17.061" v="16" actId="790"/>
            <ac:spMkLst>
              <pc:docMk/>
              <pc:sldMasterMk cId="0" sldId="2147484209"/>
              <pc:sldLayoutMk cId="0" sldId="214748421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55:24.170" v="17" actId="790"/>
          <pc:sldLayoutMkLst>
            <pc:docMk/>
            <pc:sldMasterMk cId="0" sldId="2147484209"/>
            <pc:sldLayoutMk cId="0" sldId="2147484220"/>
          </pc:sldLayoutMkLst>
          <pc:spChg chg="mod">
            <ac:chgData name="Fake Test User" userId="SID-0" providerId="Test" clId="FakeClientId" dt="2021-08-23T05:55:24.170" v="17" actId="790"/>
            <ac:spMkLst>
              <pc:docMk/>
              <pc:sldMasterMk cId="0" sldId="2147484209"/>
              <pc:sldLayoutMk cId="0" sldId="214748422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55:24.170" v="17" actId="790"/>
            <ac:spMkLst>
              <pc:docMk/>
              <pc:sldMasterMk cId="0" sldId="2147484209"/>
              <pc:sldLayoutMk cId="0" sldId="21474842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55:24.170" v="17" actId="790"/>
            <ac:spMkLst>
              <pc:docMk/>
              <pc:sldMasterMk cId="0" sldId="2147484209"/>
              <pc:sldLayoutMk cId="0" sldId="21474842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55:24.170" v="17" actId="790"/>
            <ac:spMkLst>
              <pc:docMk/>
              <pc:sldMasterMk cId="0" sldId="2147484209"/>
              <pc:sldLayoutMk cId="0" sldId="21474842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55:24.170" v="17" actId="790"/>
            <ac:spMkLst>
              <pc:docMk/>
              <pc:sldMasterMk cId="0" sldId="2147484209"/>
              <pc:sldLayoutMk cId="0" sldId="21474842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5:55:24.170" v="17" actId="790"/>
            <ac:spMkLst>
              <pc:docMk/>
              <pc:sldMasterMk cId="0" sldId="2147484209"/>
              <pc:sldLayoutMk cId="0" sldId="214748422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A78BBE9-AA65-4431-983C-F779C227D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907B49-5C7F-4E57-8F1C-85AB00647D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D94E3-1D8B-46EE-AE91-B4588C8CCC0F}" type="datetime1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121316-B0E7-4156-ABFB-8E9A6FC79E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EB5534D-6DDF-4C37-860B-28719CCBB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1E7E9-E6B5-4E70-96EB-FA9D0C37CA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319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DC5DA-B5D4-4FBA-BB01-117DC2C3930A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B4489-1B59-4AA6-83EE-3DD5D0E3A290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3447146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FB4489-1B59-4AA6-83EE-3DD5D0E3A29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69027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72C800-F182-431A-83DB-55F005C13667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cxnSp>
        <p:nvCxnSpPr>
          <p:cNvPr id="18" name="Conector recto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s-MX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rtlCol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rtlCol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11" name="Marcador de fecha 10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/>
          <a:p>
            <a:pPr rtl="0"/>
            <a:fld id="{348C7004-B25B-47B9-9585-4BD025D87035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17" name="Marcador de número de diapositiva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F1FBB8-9550-4BB7-B8E9-F0716AB5A8FD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posición de contenido 30"/>
          <p:cNvSpPr>
            <a:spLocks noGrp="1"/>
          </p:cNvSpPr>
          <p:nvPr>
            <p:ph sz="quarter" idx="13" hasCustomPrompt="1"/>
          </p:nvPr>
        </p:nvSpPr>
        <p:spPr>
          <a:xfrm>
            <a:off x="457200" y="2020824"/>
            <a:ext cx="8229600" cy="4075176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1" name="Marcador de fecha 1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D57463D3-DC55-465B-AB09-BE978234088C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3" name="Marcador de pie de página 1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cxnSp>
        <p:nvCxnSpPr>
          <p:cNvPr id="11" name="Conector recto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s-MX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Marcador de título 1"/>
          <p:cNvSpPr>
            <a:spLocks noGrp="1"/>
          </p:cNvSpPr>
          <p:nvPr>
            <p:ph type="title" hasCustomPrompt="1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0" name="Subtítulo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18542" y="4084577"/>
            <a:ext cx="4106917" cy="397094"/>
          </a:xfrm>
        </p:spPr>
        <p:txBody>
          <a:bodyPr tIns="0" rtlCol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editar el estilo de subtítulo del patrón</a:t>
            </a:r>
          </a:p>
        </p:txBody>
      </p:sp>
      <p:sp>
        <p:nvSpPr>
          <p:cNvPr id="13" name="Marcador de fecha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B412E9-00A8-47AE-AF62-F79326476BEF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5" name="Marcador de pie de página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contenido 30"/>
          <p:cNvSpPr>
            <a:spLocks noGrp="1"/>
          </p:cNvSpPr>
          <p:nvPr>
            <p:ph sz="quarter" idx="13" hasCustomPrompt="1"/>
          </p:nvPr>
        </p:nvSpPr>
        <p:spPr>
          <a:xfrm>
            <a:off x="457201" y="2020824"/>
            <a:ext cx="4023360" cy="4005072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5" name="Marcador de posición de contenido 30"/>
          <p:cNvSpPr>
            <a:spLocks noGrp="1"/>
          </p:cNvSpPr>
          <p:nvPr>
            <p:ph sz="quarter" idx="14" hasCustomPrompt="1"/>
          </p:nvPr>
        </p:nvSpPr>
        <p:spPr>
          <a:xfrm>
            <a:off x="4663440" y="2020824"/>
            <a:ext cx="4023360" cy="4005072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9" name="Marcador de fecha 8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5D731033-1EA9-4554-B26F-206407F1FC2B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3" name="Marcador de pie de página 1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16" name="Título 1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arcador de posición de contenido 30"/>
          <p:cNvSpPr>
            <a:spLocks noGrp="1"/>
          </p:cNvSpPr>
          <p:nvPr>
            <p:ph sz="quarter" idx="13" hasCustomPrompt="1"/>
          </p:nvPr>
        </p:nvSpPr>
        <p:spPr>
          <a:xfrm>
            <a:off x="457201" y="2819400"/>
            <a:ext cx="4023360" cy="3209544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24" name="Marcador de posición de contenido 30"/>
          <p:cNvSpPr>
            <a:spLocks noGrp="1"/>
          </p:cNvSpPr>
          <p:nvPr>
            <p:ph sz="quarter" idx="14" hasCustomPrompt="1"/>
          </p:nvPr>
        </p:nvSpPr>
        <p:spPr>
          <a:xfrm>
            <a:off x="4663440" y="2816352"/>
            <a:ext cx="4023360" cy="3209544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20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21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s-MX" noProof="0"/>
              <a:t>Haz clic para modificar los estilos de texto del patrón</a:t>
            </a:r>
          </a:p>
        </p:txBody>
      </p:sp>
      <p:sp>
        <p:nvSpPr>
          <p:cNvPr id="11" name="Marcador de fecha 10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fld id="{773DEF98-6CB4-4441-A729-F6BFE55219A5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3" name="Marcador de pie de página 12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18" name="Título 1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DF9A67-C458-4C76-B498-D434739AEC4E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4D00DB-1F56-4003-AEC5-647C3B7DF53B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contenido 30"/>
          <p:cNvSpPr>
            <a:spLocks noGrp="1"/>
          </p:cNvSpPr>
          <p:nvPr>
            <p:ph sz="quarter" idx="14" hasCustomPrompt="1"/>
          </p:nvPr>
        </p:nvSpPr>
        <p:spPr>
          <a:xfrm>
            <a:off x="1485900" y="1914525"/>
            <a:ext cx="6172200" cy="3510915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1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6" name="Marcador de fecha 15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03AEFECE-9911-40F9-94FB-6EC92E74D1B0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19" name="Marcador de número de diapositiva 18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23" name="Marcador de posición de pie de página 2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13" hasCustomPrompt="1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MX" noProof="0"/>
              <a:t>Haz clic para modificar los estilos de texto del patrón</a:t>
            </a: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2514600" y="975360"/>
            <a:ext cx="4114800" cy="701040"/>
          </a:xfrm>
        </p:spPr>
        <p:txBody>
          <a:bodyPr rtlCol="0"/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13" name="Marcador de fecha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 rtlCol="0"/>
          <a:lstStyle/>
          <a:p>
            <a:pPr rtl="0"/>
            <a:fld id="{1418A527-3CBC-4EF8-AF88-7AA9BC7F2FE4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 rtlCol="0"/>
          <a:lstStyle/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5" name="Marcador de pie de página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 rtlCol="0"/>
          <a:lstStyle/>
          <a:p>
            <a:pPr rtl="0"/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fld id="{3B26E2F1-6958-40BC-833A-7CC2CBD2470E}" type="datetime4">
              <a:rPr lang="es-MX" noProof="0" smtClean="0"/>
              <a:t>23 de agosto de 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 rtl="0"/>
            <a:fld id="{5744759D-0EFF-4FB2-9CCE-04E00944F0FE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cxnSp>
        <p:nvCxnSpPr>
          <p:cNvPr id="10" name="Conector recto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Black Tie</ap:Template>
  <ap:TotalTime>7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BlackTie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2014-09-16T21:29:56Z</dcterms:created>
  <dcterms:modified xsi:type="dcterms:W3CDTF">2021-08-23T05:56:24Z</dcterms:modified>
</cp:coreProperties>
</file>