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4242" y="4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1-08-15T14:06:23.196" v="19" actId="790"/>
      <pc:docMkLst>
        <pc:docMk/>
      </pc:docMkLst>
      <pc:sldChg chg="modSp mod modNotes">
        <pc:chgData name="Fake Test User" userId="SID-0" providerId="Test" clId="FakeClientId" dt="2021-08-15T14:05:27.695" v="4" actId="790"/>
        <pc:sldMkLst>
          <pc:docMk/>
          <pc:sldMk cId="1092533690" sldId="256"/>
        </pc:sldMkLst>
        <pc:spChg chg="mod">
          <ac:chgData name="Fake Test User" userId="SID-0" providerId="Test" clId="FakeClientId" dt="2021-08-15T14:05:23.476" v="3" actId="790"/>
          <ac:spMkLst>
            <pc:docMk/>
            <pc:sldMk cId="1092533690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15T14:05:23.476" v="3" actId="790"/>
          <ac:spMkLst>
            <pc:docMk/>
            <pc:sldMk cId="1092533690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15T14:06:16.134" v="17" actId="790"/>
        <pc:sldMasterMkLst>
          <pc:docMk/>
          <pc:sldMasterMk cId="0" sldId="2147483768"/>
        </pc:sldMasterMkLst>
        <pc:spChg chg="mod">
          <ac:chgData name="Fake Test User" userId="SID-0" providerId="Test" clId="FakeClientId" dt="2021-08-15T14:05:33.914" v="5" actId="790"/>
          <ac:spMkLst>
            <pc:docMk/>
            <pc:sldMasterMk cId="0" sldId="2147483768"/>
            <ac:spMk id="2" creationId="{00000000-0000-0000-0000-000000000000}"/>
          </ac:spMkLst>
        </pc:spChg>
        <pc:spChg chg="mod">
          <ac:chgData name="Fake Test User" userId="SID-0" providerId="Test" clId="FakeClientId" dt="2021-08-15T14:05:33.914" v="5" actId="790"/>
          <ac:spMkLst>
            <pc:docMk/>
            <pc:sldMasterMk cId="0" sldId="2147483768"/>
            <ac:spMk id="3" creationId="{00000000-0000-0000-0000-000000000000}"/>
          </ac:spMkLst>
        </pc:spChg>
        <pc:spChg chg="mod">
          <ac:chgData name="Fake Test User" userId="SID-0" providerId="Test" clId="FakeClientId" dt="2021-08-15T14:05:33.914" v="5" actId="790"/>
          <ac:spMkLst>
            <pc:docMk/>
            <pc:sldMasterMk cId="0" sldId="2147483768"/>
            <ac:spMk id="4" creationId="{00000000-0000-0000-0000-000000000000}"/>
          </ac:spMkLst>
        </pc:spChg>
        <pc:spChg chg="mod">
          <ac:chgData name="Fake Test User" userId="SID-0" providerId="Test" clId="FakeClientId" dt="2021-08-15T14:05:33.914" v="5" actId="790"/>
          <ac:spMkLst>
            <pc:docMk/>
            <pc:sldMasterMk cId="0" sldId="2147483768"/>
            <ac:spMk id="5" creationId="{00000000-0000-0000-0000-000000000000}"/>
          </ac:spMkLst>
        </pc:spChg>
        <pc:spChg chg="mod">
          <ac:chgData name="Fake Test User" userId="SID-0" providerId="Test" clId="FakeClientId" dt="2021-08-15T14:05:33.914" v="5" actId="790"/>
          <ac:spMkLst>
            <pc:docMk/>
            <pc:sldMasterMk cId="0" sldId="214748376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15T14:05:37.383" v="6" actId="790"/>
          <pc:sldLayoutMkLst>
            <pc:docMk/>
            <pc:sldMasterMk cId="0" sldId="2147483768"/>
            <pc:sldLayoutMk cId="0" sldId="2147483769"/>
          </pc:sldLayoutMkLst>
          <pc:spChg chg="mod">
            <ac:chgData name="Fake Test User" userId="SID-0" providerId="Test" clId="FakeClientId" dt="2021-08-15T14:05:37.383" v="6" actId="790"/>
            <ac:spMkLst>
              <pc:docMk/>
              <pc:sldMasterMk cId="0" sldId="2147483768"/>
              <pc:sldLayoutMk cId="0" sldId="214748376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5T14:05:37.383" v="6" actId="790"/>
            <ac:spMkLst>
              <pc:docMk/>
              <pc:sldMasterMk cId="0" sldId="2147483768"/>
              <pc:sldLayoutMk cId="0" sldId="214748376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5T14:05:37.383" v="6" actId="790"/>
            <ac:spMkLst>
              <pc:docMk/>
              <pc:sldMasterMk cId="0" sldId="2147483768"/>
              <pc:sldLayoutMk cId="0" sldId="214748376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5T14:05:37.383" v="6" actId="790"/>
            <ac:spMkLst>
              <pc:docMk/>
              <pc:sldMasterMk cId="0" sldId="2147483768"/>
              <pc:sldLayoutMk cId="0" sldId="214748376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5T14:05:37.383" v="6" actId="790"/>
            <ac:spMkLst>
              <pc:docMk/>
              <pc:sldMasterMk cId="0" sldId="2147483768"/>
              <pc:sldLayoutMk cId="0" sldId="214748376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5T14:05:40.711" v="7" actId="790"/>
          <pc:sldLayoutMkLst>
            <pc:docMk/>
            <pc:sldMasterMk cId="0" sldId="2147483768"/>
            <pc:sldLayoutMk cId="0" sldId="2147483770"/>
          </pc:sldLayoutMkLst>
          <pc:spChg chg="mod">
            <ac:chgData name="Fake Test User" userId="SID-0" providerId="Test" clId="FakeClientId" dt="2021-08-15T14:05:40.711" v="7" actId="790"/>
            <ac:spMkLst>
              <pc:docMk/>
              <pc:sldMasterMk cId="0" sldId="2147483768"/>
              <pc:sldLayoutMk cId="0" sldId="2147483770"/>
              <ac:spMk id="2" creationId="{00000000-0000-0000-0000-000000000000}"/>
            </ac:spMkLst>
          </pc:spChg>
          <pc:spChg chg="mod">
            <ac:chgData name="Fake Test User" userId="SID-0" providerId="Test" clId="FakeClientId" dt="2021-08-15T14:05:40.711" v="7" actId="790"/>
            <ac:spMkLst>
              <pc:docMk/>
              <pc:sldMasterMk cId="0" sldId="2147483768"/>
              <pc:sldLayoutMk cId="0" sldId="2147483770"/>
              <ac:spMk id="3" creationId="{00000000-0000-0000-0000-000000000000}"/>
            </ac:spMkLst>
          </pc:spChg>
          <pc:spChg chg="mod">
            <ac:chgData name="Fake Test User" userId="SID-0" providerId="Test" clId="FakeClientId" dt="2021-08-15T14:05:40.711" v="7" actId="790"/>
            <ac:spMkLst>
              <pc:docMk/>
              <pc:sldMasterMk cId="0" sldId="2147483768"/>
              <pc:sldLayoutMk cId="0" sldId="2147483770"/>
              <ac:spMk id="4" creationId="{00000000-0000-0000-0000-000000000000}"/>
            </ac:spMkLst>
          </pc:spChg>
          <pc:spChg chg="mod">
            <ac:chgData name="Fake Test User" userId="SID-0" providerId="Test" clId="FakeClientId" dt="2021-08-15T14:05:40.711" v="7" actId="790"/>
            <ac:spMkLst>
              <pc:docMk/>
              <pc:sldMasterMk cId="0" sldId="2147483768"/>
              <pc:sldLayoutMk cId="0" sldId="2147483770"/>
              <ac:spMk id="5" creationId="{00000000-0000-0000-0000-000000000000}"/>
            </ac:spMkLst>
          </pc:spChg>
          <pc:spChg chg="mod">
            <ac:chgData name="Fake Test User" userId="SID-0" providerId="Test" clId="FakeClientId" dt="2021-08-15T14:05:40.711" v="7" actId="790"/>
            <ac:spMkLst>
              <pc:docMk/>
              <pc:sldMasterMk cId="0" sldId="2147483768"/>
              <pc:sldLayoutMk cId="0" sldId="214748377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5T14:05:44.086" v="8" actId="790"/>
          <pc:sldLayoutMkLst>
            <pc:docMk/>
            <pc:sldMasterMk cId="0" sldId="2147483768"/>
            <pc:sldLayoutMk cId="0" sldId="2147483771"/>
          </pc:sldLayoutMkLst>
          <pc:spChg chg="mod">
            <ac:chgData name="Fake Test User" userId="SID-0" providerId="Test" clId="FakeClientId" dt="2021-08-15T14:05:44.086" v="8" actId="790"/>
            <ac:spMkLst>
              <pc:docMk/>
              <pc:sldMasterMk cId="0" sldId="2147483768"/>
              <pc:sldLayoutMk cId="0" sldId="2147483771"/>
              <ac:spMk id="2" creationId="{00000000-0000-0000-0000-000000000000}"/>
            </ac:spMkLst>
          </pc:spChg>
          <pc:spChg chg="mod">
            <ac:chgData name="Fake Test User" userId="SID-0" providerId="Test" clId="FakeClientId" dt="2021-08-15T14:05:44.086" v="8" actId="790"/>
            <ac:spMkLst>
              <pc:docMk/>
              <pc:sldMasterMk cId="0" sldId="2147483768"/>
              <pc:sldLayoutMk cId="0" sldId="2147483771"/>
              <ac:spMk id="3" creationId="{00000000-0000-0000-0000-000000000000}"/>
            </ac:spMkLst>
          </pc:spChg>
          <pc:spChg chg="mod">
            <ac:chgData name="Fake Test User" userId="SID-0" providerId="Test" clId="FakeClientId" dt="2021-08-15T14:05:44.086" v="8" actId="790"/>
            <ac:spMkLst>
              <pc:docMk/>
              <pc:sldMasterMk cId="0" sldId="2147483768"/>
              <pc:sldLayoutMk cId="0" sldId="2147483771"/>
              <ac:spMk id="4" creationId="{00000000-0000-0000-0000-000000000000}"/>
            </ac:spMkLst>
          </pc:spChg>
          <pc:spChg chg="mod">
            <ac:chgData name="Fake Test User" userId="SID-0" providerId="Test" clId="FakeClientId" dt="2021-08-15T14:05:44.086" v="8" actId="790"/>
            <ac:spMkLst>
              <pc:docMk/>
              <pc:sldMasterMk cId="0" sldId="2147483768"/>
              <pc:sldLayoutMk cId="0" sldId="2147483771"/>
              <ac:spMk id="5" creationId="{00000000-0000-0000-0000-000000000000}"/>
            </ac:spMkLst>
          </pc:spChg>
          <pc:spChg chg="mod">
            <ac:chgData name="Fake Test User" userId="SID-0" providerId="Test" clId="FakeClientId" dt="2021-08-15T14:05:44.086" v="8" actId="790"/>
            <ac:spMkLst>
              <pc:docMk/>
              <pc:sldMasterMk cId="0" sldId="2147483768"/>
              <pc:sldLayoutMk cId="0" sldId="214748377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5T14:05:48.618" v="9" actId="790"/>
          <pc:sldLayoutMkLst>
            <pc:docMk/>
            <pc:sldMasterMk cId="0" sldId="2147483768"/>
            <pc:sldLayoutMk cId="0" sldId="2147483772"/>
          </pc:sldLayoutMkLst>
          <pc:spChg chg="mod">
            <ac:chgData name="Fake Test User" userId="SID-0" providerId="Test" clId="FakeClientId" dt="2021-08-15T14:05:48.618" v="9" actId="790"/>
            <ac:spMkLst>
              <pc:docMk/>
              <pc:sldMasterMk cId="0" sldId="2147483768"/>
              <pc:sldLayoutMk cId="0" sldId="2147483772"/>
              <ac:spMk id="2" creationId="{00000000-0000-0000-0000-000000000000}"/>
            </ac:spMkLst>
          </pc:spChg>
          <pc:spChg chg="mod">
            <ac:chgData name="Fake Test User" userId="SID-0" providerId="Test" clId="FakeClientId" dt="2021-08-15T14:05:48.618" v="9" actId="790"/>
            <ac:spMkLst>
              <pc:docMk/>
              <pc:sldMasterMk cId="0" sldId="2147483768"/>
              <pc:sldLayoutMk cId="0" sldId="2147483772"/>
              <ac:spMk id="5" creationId="{00000000-0000-0000-0000-000000000000}"/>
            </ac:spMkLst>
          </pc:spChg>
          <pc:spChg chg="mod">
            <ac:chgData name="Fake Test User" userId="SID-0" providerId="Test" clId="FakeClientId" dt="2021-08-15T14:05:48.618" v="9" actId="790"/>
            <ac:spMkLst>
              <pc:docMk/>
              <pc:sldMasterMk cId="0" sldId="2147483768"/>
              <pc:sldLayoutMk cId="0" sldId="2147483772"/>
              <ac:spMk id="6" creationId="{00000000-0000-0000-0000-000000000000}"/>
            </ac:spMkLst>
          </pc:spChg>
          <pc:spChg chg="mod">
            <ac:chgData name="Fake Test User" userId="SID-0" providerId="Test" clId="FakeClientId" dt="2021-08-15T14:05:48.618" v="9" actId="790"/>
            <ac:spMkLst>
              <pc:docMk/>
              <pc:sldMasterMk cId="0" sldId="2147483768"/>
              <pc:sldLayoutMk cId="0" sldId="2147483772"/>
              <ac:spMk id="7" creationId="{00000000-0000-0000-0000-000000000000}"/>
            </ac:spMkLst>
          </pc:spChg>
          <pc:spChg chg="mod">
            <ac:chgData name="Fake Test User" userId="SID-0" providerId="Test" clId="FakeClientId" dt="2021-08-15T14:05:48.618" v="9" actId="790"/>
            <ac:spMkLst>
              <pc:docMk/>
              <pc:sldMasterMk cId="0" sldId="2147483768"/>
              <pc:sldLayoutMk cId="0" sldId="2147483772"/>
              <ac:spMk id="10" creationId="{00000000-0000-0000-0000-000000000000}"/>
            </ac:spMkLst>
          </pc:spChg>
          <pc:spChg chg="mod">
            <ac:chgData name="Fake Test User" userId="SID-0" providerId="Test" clId="FakeClientId" dt="2021-08-15T14:05:48.618" v="9" actId="790"/>
            <ac:spMkLst>
              <pc:docMk/>
              <pc:sldMasterMk cId="0" sldId="2147483768"/>
              <pc:sldLayoutMk cId="0" sldId="2147483772"/>
              <ac:spMk id="12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5T14:05:52.008" v="10" actId="790"/>
          <pc:sldLayoutMkLst>
            <pc:docMk/>
            <pc:sldMasterMk cId="0" sldId="2147483768"/>
            <pc:sldLayoutMk cId="0" sldId="2147483773"/>
          </pc:sldLayoutMkLst>
          <pc:spChg chg="mod">
            <ac:chgData name="Fake Test User" userId="SID-0" providerId="Test" clId="FakeClientId" dt="2021-08-15T14:05:52.008" v="10" actId="790"/>
            <ac:spMkLst>
              <pc:docMk/>
              <pc:sldMasterMk cId="0" sldId="2147483768"/>
              <pc:sldLayoutMk cId="0" sldId="2147483773"/>
              <ac:spMk id="2" creationId="{00000000-0000-0000-0000-000000000000}"/>
            </ac:spMkLst>
          </pc:spChg>
          <pc:spChg chg="mod">
            <ac:chgData name="Fake Test User" userId="SID-0" providerId="Test" clId="FakeClientId" dt="2021-08-15T14:05:52.008" v="10" actId="790"/>
            <ac:spMkLst>
              <pc:docMk/>
              <pc:sldMasterMk cId="0" sldId="2147483768"/>
              <pc:sldLayoutMk cId="0" sldId="2147483773"/>
              <ac:spMk id="3" creationId="{00000000-0000-0000-0000-000000000000}"/>
            </ac:spMkLst>
          </pc:spChg>
          <pc:spChg chg="mod">
            <ac:chgData name="Fake Test User" userId="SID-0" providerId="Test" clId="FakeClientId" dt="2021-08-15T14:05:52.008" v="10" actId="790"/>
            <ac:spMkLst>
              <pc:docMk/>
              <pc:sldMasterMk cId="0" sldId="2147483768"/>
              <pc:sldLayoutMk cId="0" sldId="2147483773"/>
              <ac:spMk id="5" creationId="{00000000-0000-0000-0000-000000000000}"/>
            </ac:spMkLst>
          </pc:spChg>
          <pc:spChg chg="mod">
            <ac:chgData name="Fake Test User" userId="SID-0" providerId="Test" clId="FakeClientId" dt="2021-08-15T14:05:52.008" v="10" actId="790"/>
            <ac:spMkLst>
              <pc:docMk/>
              <pc:sldMasterMk cId="0" sldId="2147483768"/>
              <pc:sldLayoutMk cId="0" sldId="2147483773"/>
              <ac:spMk id="7" creationId="{00000000-0000-0000-0000-000000000000}"/>
            </ac:spMkLst>
          </pc:spChg>
          <pc:spChg chg="mod">
            <ac:chgData name="Fake Test User" userId="SID-0" providerId="Test" clId="FakeClientId" dt="2021-08-15T14:05:52.008" v="10" actId="790"/>
            <ac:spMkLst>
              <pc:docMk/>
              <pc:sldMasterMk cId="0" sldId="2147483768"/>
              <pc:sldLayoutMk cId="0" sldId="2147483773"/>
              <ac:spMk id="8" creationId="{00000000-0000-0000-0000-000000000000}"/>
            </ac:spMkLst>
          </pc:spChg>
          <pc:spChg chg="mod">
            <ac:chgData name="Fake Test User" userId="SID-0" providerId="Test" clId="FakeClientId" dt="2021-08-15T14:05:52.008" v="10" actId="790"/>
            <ac:spMkLst>
              <pc:docMk/>
              <pc:sldMasterMk cId="0" sldId="2147483768"/>
              <pc:sldLayoutMk cId="0" sldId="2147483773"/>
              <ac:spMk id="9" creationId="{00000000-0000-0000-0000-000000000000}"/>
            </ac:spMkLst>
          </pc:spChg>
          <pc:spChg chg="mod">
            <ac:chgData name="Fake Test User" userId="SID-0" providerId="Test" clId="FakeClientId" dt="2021-08-15T14:05:52.008" v="10" actId="790"/>
            <ac:spMkLst>
              <pc:docMk/>
              <pc:sldMasterMk cId="0" sldId="2147483768"/>
              <pc:sldLayoutMk cId="0" sldId="2147483773"/>
              <ac:spMk id="11" creationId="{00000000-0000-0000-0000-000000000000}"/>
            </ac:spMkLst>
          </pc:spChg>
          <pc:spChg chg="mod">
            <ac:chgData name="Fake Test User" userId="SID-0" providerId="Test" clId="FakeClientId" dt="2021-08-15T14:05:52.008" v="10" actId="790"/>
            <ac:spMkLst>
              <pc:docMk/>
              <pc:sldMasterMk cId="0" sldId="2147483768"/>
              <pc:sldLayoutMk cId="0" sldId="2147483773"/>
              <ac:spMk id="13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5T14:05:56.680" v="11" actId="790"/>
          <pc:sldLayoutMkLst>
            <pc:docMk/>
            <pc:sldMasterMk cId="0" sldId="2147483768"/>
            <pc:sldLayoutMk cId="0" sldId="2147483774"/>
          </pc:sldLayoutMkLst>
          <pc:spChg chg="mod">
            <ac:chgData name="Fake Test User" userId="SID-0" providerId="Test" clId="FakeClientId" dt="2021-08-15T14:05:56.680" v="11" actId="790"/>
            <ac:spMkLst>
              <pc:docMk/>
              <pc:sldMasterMk cId="0" sldId="2147483768"/>
              <pc:sldLayoutMk cId="0" sldId="2147483774"/>
              <ac:spMk id="2" creationId="{00000000-0000-0000-0000-000000000000}"/>
            </ac:spMkLst>
          </pc:spChg>
          <pc:spChg chg="mod">
            <ac:chgData name="Fake Test User" userId="SID-0" providerId="Test" clId="FakeClientId" dt="2021-08-15T14:05:56.680" v="11" actId="790"/>
            <ac:spMkLst>
              <pc:docMk/>
              <pc:sldMasterMk cId="0" sldId="2147483768"/>
              <pc:sldLayoutMk cId="0" sldId="2147483774"/>
              <ac:spMk id="3" creationId="{00000000-0000-0000-0000-000000000000}"/>
            </ac:spMkLst>
          </pc:spChg>
          <pc:spChg chg="mod">
            <ac:chgData name="Fake Test User" userId="SID-0" providerId="Test" clId="FakeClientId" dt="2021-08-15T14:05:56.680" v="11" actId="790"/>
            <ac:spMkLst>
              <pc:docMk/>
              <pc:sldMasterMk cId="0" sldId="2147483768"/>
              <pc:sldLayoutMk cId="0" sldId="2147483774"/>
              <ac:spMk id="4" creationId="{00000000-0000-0000-0000-000000000000}"/>
            </ac:spMkLst>
          </pc:spChg>
          <pc:spChg chg="mod">
            <ac:chgData name="Fake Test User" userId="SID-0" providerId="Test" clId="FakeClientId" dt="2021-08-15T14:05:56.680" v="11" actId="790"/>
            <ac:spMkLst>
              <pc:docMk/>
              <pc:sldMasterMk cId="0" sldId="2147483768"/>
              <pc:sldLayoutMk cId="0" sldId="214748377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5T14:05:59.961" v="12" actId="790"/>
          <pc:sldLayoutMkLst>
            <pc:docMk/>
            <pc:sldMasterMk cId="0" sldId="2147483768"/>
            <pc:sldLayoutMk cId="0" sldId="2147483775"/>
          </pc:sldLayoutMkLst>
          <pc:spChg chg="mod">
            <ac:chgData name="Fake Test User" userId="SID-0" providerId="Test" clId="FakeClientId" dt="2021-08-15T14:05:59.961" v="12" actId="790"/>
            <ac:spMkLst>
              <pc:docMk/>
              <pc:sldMasterMk cId="0" sldId="2147483768"/>
              <pc:sldLayoutMk cId="0" sldId="2147483775"/>
              <ac:spMk id="5" creationId="{00000000-0000-0000-0000-000000000000}"/>
            </ac:spMkLst>
          </pc:spChg>
          <pc:spChg chg="mod">
            <ac:chgData name="Fake Test User" userId="SID-0" providerId="Test" clId="FakeClientId" dt="2021-08-15T14:05:59.961" v="12" actId="790"/>
            <ac:spMkLst>
              <pc:docMk/>
              <pc:sldMasterMk cId="0" sldId="2147483768"/>
              <pc:sldLayoutMk cId="0" sldId="2147483775"/>
              <ac:spMk id="6" creationId="{00000000-0000-0000-0000-000000000000}"/>
            </ac:spMkLst>
          </pc:spChg>
          <pc:spChg chg="mod">
            <ac:chgData name="Fake Test User" userId="SID-0" providerId="Test" clId="FakeClientId" dt="2021-08-15T14:05:59.961" v="12" actId="790"/>
            <ac:spMkLst>
              <pc:docMk/>
              <pc:sldMasterMk cId="0" sldId="2147483768"/>
              <pc:sldLayoutMk cId="0" sldId="2147483775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5T14:06:06.087" v="14" actId="790"/>
          <pc:sldLayoutMkLst>
            <pc:docMk/>
            <pc:sldMasterMk cId="0" sldId="2147483768"/>
            <pc:sldLayoutMk cId="0" sldId="2147483776"/>
          </pc:sldLayoutMkLst>
          <pc:spChg chg="mod">
            <ac:chgData name="Fake Test User" userId="SID-0" providerId="Test" clId="FakeClientId" dt="2021-08-15T14:06:06.087" v="14" actId="790"/>
            <ac:spMkLst>
              <pc:docMk/>
              <pc:sldMasterMk cId="0" sldId="2147483768"/>
              <pc:sldLayoutMk cId="0" sldId="2147483776"/>
              <ac:spMk id="2" creationId="{00000000-0000-0000-0000-000000000000}"/>
            </ac:spMkLst>
          </pc:spChg>
          <pc:spChg chg="mod">
            <ac:chgData name="Fake Test User" userId="SID-0" providerId="Test" clId="FakeClientId" dt="2021-08-15T14:06:06.087" v="14" actId="790"/>
            <ac:spMkLst>
              <pc:docMk/>
              <pc:sldMasterMk cId="0" sldId="2147483768"/>
              <pc:sldLayoutMk cId="0" sldId="2147483776"/>
              <ac:spMk id="4" creationId="{00000000-0000-0000-0000-000000000000}"/>
            </ac:spMkLst>
          </pc:spChg>
          <pc:spChg chg="mod">
            <ac:chgData name="Fake Test User" userId="SID-0" providerId="Test" clId="FakeClientId" dt="2021-08-15T14:06:06.087" v="14" actId="790"/>
            <ac:spMkLst>
              <pc:docMk/>
              <pc:sldMasterMk cId="0" sldId="2147483768"/>
              <pc:sldLayoutMk cId="0" sldId="2147483776"/>
              <ac:spMk id="5" creationId="{00000000-0000-0000-0000-000000000000}"/>
            </ac:spMkLst>
          </pc:spChg>
          <pc:spChg chg="mod">
            <ac:chgData name="Fake Test User" userId="SID-0" providerId="Test" clId="FakeClientId" dt="2021-08-15T14:06:06.087" v="14" actId="790"/>
            <ac:spMkLst>
              <pc:docMk/>
              <pc:sldMasterMk cId="0" sldId="2147483768"/>
              <pc:sldLayoutMk cId="0" sldId="2147483776"/>
              <ac:spMk id="6" creationId="{00000000-0000-0000-0000-000000000000}"/>
            </ac:spMkLst>
          </pc:spChg>
          <pc:spChg chg="mod">
            <ac:chgData name="Fake Test User" userId="SID-0" providerId="Test" clId="FakeClientId" dt="2021-08-15T14:06:06.087" v="14" actId="790"/>
            <ac:spMkLst>
              <pc:docMk/>
              <pc:sldMasterMk cId="0" sldId="2147483768"/>
              <pc:sldLayoutMk cId="0" sldId="2147483776"/>
              <ac:spMk id="7" creationId="{00000000-0000-0000-0000-000000000000}"/>
            </ac:spMkLst>
          </pc:spChg>
          <pc:spChg chg="mod">
            <ac:chgData name="Fake Test User" userId="SID-0" providerId="Test" clId="FakeClientId" dt="2021-08-15T14:06:06.087" v="14" actId="790"/>
            <ac:spMkLst>
              <pc:docMk/>
              <pc:sldMasterMk cId="0" sldId="2147483768"/>
              <pc:sldLayoutMk cId="0" sldId="2147483776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5T14:06:09.337" v="15" actId="790"/>
          <pc:sldLayoutMkLst>
            <pc:docMk/>
            <pc:sldMasterMk cId="0" sldId="2147483768"/>
            <pc:sldLayoutMk cId="0" sldId="2147483777"/>
          </pc:sldLayoutMkLst>
          <pc:spChg chg="mod">
            <ac:chgData name="Fake Test User" userId="SID-0" providerId="Test" clId="FakeClientId" dt="2021-08-15T14:06:09.337" v="15" actId="790"/>
            <ac:spMkLst>
              <pc:docMk/>
              <pc:sldMasterMk cId="0" sldId="2147483768"/>
              <pc:sldLayoutMk cId="0" sldId="2147483777"/>
              <ac:spMk id="2" creationId="{00000000-0000-0000-0000-000000000000}"/>
            </ac:spMkLst>
          </pc:spChg>
          <pc:spChg chg="mod">
            <ac:chgData name="Fake Test User" userId="SID-0" providerId="Test" clId="FakeClientId" dt="2021-08-15T14:06:09.337" v="15" actId="790"/>
            <ac:spMkLst>
              <pc:docMk/>
              <pc:sldMasterMk cId="0" sldId="2147483768"/>
              <pc:sldLayoutMk cId="0" sldId="2147483777"/>
              <ac:spMk id="3" creationId="{00000000-0000-0000-0000-000000000000}"/>
            </ac:spMkLst>
          </pc:spChg>
          <pc:spChg chg="mod">
            <ac:chgData name="Fake Test User" userId="SID-0" providerId="Test" clId="FakeClientId" dt="2021-08-15T14:06:09.337" v="15" actId="790"/>
            <ac:spMkLst>
              <pc:docMk/>
              <pc:sldMasterMk cId="0" sldId="2147483768"/>
              <pc:sldLayoutMk cId="0" sldId="2147483777"/>
              <ac:spMk id="4" creationId="{00000000-0000-0000-0000-000000000000}"/>
            </ac:spMkLst>
          </pc:spChg>
          <pc:spChg chg="mod">
            <ac:chgData name="Fake Test User" userId="SID-0" providerId="Test" clId="FakeClientId" dt="2021-08-15T14:06:09.337" v="15" actId="790"/>
            <ac:spMkLst>
              <pc:docMk/>
              <pc:sldMasterMk cId="0" sldId="2147483768"/>
              <pc:sldLayoutMk cId="0" sldId="2147483777"/>
              <ac:spMk id="5" creationId="{00000000-0000-0000-0000-000000000000}"/>
            </ac:spMkLst>
          </pc:spChg>
          <pc:spChg chg="mod">
            <ac:chgData name="Fake Test User" userId="SID-0" providerId="Test" clId="FakeClientId" dt="2021-08-15T14:06:09.337" v="15" actId="790"/>
            <ac:spMkLst>
              <pc:docMk/>
              <pc:sldMasterMk cId="0" sldId="2147483768"/>
              <pc:sldLayoutMk cId="0" sldId="2147483777"/>
              <ac:spMk id="6" creationId="{00000000-0000-0000-0000-000000000000}"/>
            </ac:spMkLst>
          </pc:spChg>
          <pc:spChg chg="mod">
            <ac:chgData name="Fake Test User" userId="SID-0" providerId="Test" clId="FakeClientId" dt="2021-08-15T14:06:09.337" v="15" actId="790"/>
            <ac:spMkLst>
              <pc:docMk/>
              <pc:sldMasterMk cId="0" sldId="2147483768"/>
              <pc:sldLayoutMk cId="0" sldId="2147483777"/>
              <ac:spMk id="7" creationId="{00000000-0000-0000-0000-000000000000}"/>
            </ac:spMkLst>
          </pc:spChg>
          <pc:spChg chg="mod">
            <ac:chgData name="Fake Test User" userId="SID-0" providerId="Test" clId="FakeClientId" dt="2021-08-15T14:06:09.337" v="15" actId="790"/>
            <ac:spMkLst>
              <pc:docMk/>
              <pc:sldMasterMk cId="0" sldId="2147483768"/>
              <pc:sldLayoutMk cId="0" sldId="2147483777"/>
              <ac:spMk id="10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5T14:06:12.884" v="16" actId="790"/>
          <pc:sldLayoutMkLst>
            <pc:docMk/>
            <pc:sldMasterMk cId="0" sldId="2147483768"/>
            <pc:sldLayoutMk cId="0" sldId="2147483778"/>
          </pc:sldLayoutMkLst>
          <pc:spChg chg="mod">
            <ac:chgData name="Fake Test User" userId="SID-0" providerId="Test" clId="FakeClientId" dt="2021-08-15T14:06:12.884" v="16" actId="790"/>
            <ac:spMkLst>
              <pc:docMk/>
              <pc:sldMasterMk cId="0" sldId="2147483768"/>
              <pc:sldLayoutMk cId="0" sldId="2147483778"/>
              <ac:spMk id="2" creationId="{00000000-0000-0000-0000-000000000000}"/>
            </ac:spMkLst>
          </pc:spChg>
          <pc:spChg chg="mod">
            <ac:chgData name="Fake Test User" userId="SID-0" providerId="Test" clId="FakeClientId" dt="2021-08-15T14:06:12.884" v="16" actId="790"/>
            <ac:spMkLst>
              <pc:docMk/>
              <pc:sldMasterMk cId="0" sldId="2147483768"/>
              <pc:sldLayoutMk cId="0" sldId="2147483778"/>
              <ac:spMk id="3" creationId="{00000000-0000-0000-0000-000000000000}"/>
            </ac:spMkLst>
          </pc:spChg>
          <pc:spChg chg="mod">
            <ac:chgData name="Fake Test User" userId="SID-0" providerId="Test" clId="FakeClientId" dt="2021-08-15T14:06:12.884" v="16" actId="790"/>
            <ac:spMkLst>
              <pc:docMk/>
              <pc:sldMasterMk cId="0" sldId="2147483768"/>
              <pc:sldLayoutMk cId="0" sldId="2147483778"/>
              <ac:spMk id="4" creationId="{00000000-0000-0000-0000-000000000000}"/>
            </ac:spMkLst>
          </pc:spChg>
          <pc:spChg chg="mod">
            <ac:chgData name="Fake Test User" userId="SID-0" providerId="Test" clId="FakeClientId" dt="2021-08-15T14:06:12.884" v="16" actId="790"/>
            <ac:spMkLst>
              <pc:docMk/>
              <pc:sldMasterMk cId="0" sldId="2147483768"/>
              <pc:sldLayoutMk cId="0" sldId="2147483778"/>
              <ac:spMk id="5" creationId="{00000000-0000-0000-0000-000000000000}"/>
            </ac:spMkLst>
          </pc:spChg>
          <pc:spChg chg="mod">
            <ac:chgData name="Fake Test User" userId="SID-0" providerId="Test" clId="FakeClientId" dt="2021-08-15T14:06:12.884" v="16" actId="790"/>
            <ac:spMkLst>
              <pc:docMk/>
              <pc:sldMasterMk cId="0" sldId="2147483768"/>
              <pc:sldLayoutMk cId="0" sldId="2147483778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15T14:06:16.134" v="17" actId="790"/>
          <pc:sldLayoutMkLst>
            <pc:docMk/>
            <pc:sldMasterMk cId="0" sldId="2147483768"/>
            <pc:sldLayoutMk cId="0" sldId="2147483779"/>
          </pc:sldLayoutMkLst>
          <pc:spChg chg="mod">
            <ac:chgData name="Fake Test User" userId="SID-0" providerId="Test" clId="FakeClientId" dt="2021-08-15T14:06:16.134" v="17" actId="790"/>
            <ac:spMkLst>
              <pc:docMk/>
              <pc:sldMasterMk cId="0" sldId="2147483768"/>
              <pc:sldLayoutMk cId="0" sldId="2147483779"/>
              <ac:spMk id="2" creationId="{00000000-0000-0000-0000-000000000000}"/>
            </ac:spMkLst>
          </pc:spChg>
          <pc:spChg chg="mod">
            <ac:chgData name="Fake Test User" userId="SID-0" providerId="Test" clId="FakeClientId" dt="2021-08-15T14:06:16.134" v="17" actId="790"/>
            <ac:spMkLst>
              <pc:docMk/>
              <pc:sldMasterMk cId="0" sldId="2147483768"/>
              <pc:sldLayoutMk cId="0" sldId="2147483779"/>
              <ac:spMk id="3" creationId="{00000000-0000-0000-0000-000000000000}"/>
            </ac:spMkLst>
          </pc:spChg>
          <pc:spChg chg="mod">
            <ac:chgData name="Fake Test User" userId="SID-0" providerId="Test" clId="FakeClientId" dt="2021-08-15T14:06:16.134" v="17" actId="790"/>
            <ac:spMkLst>
              <pc:docMk/>
              <pc:sldMasterMk cId="0" sldId="2147483768"/>
              <pc:sldLayoutMk cId="0" sldId="2147483779"/>
              <ac:spMk id="4" creationId="{00000000-0000-0000-0000-000000000000}"/>
            </ac:spMkLst>
          </pc:spChg>
          <pc:spChg chg="mod">
            <ac:chgData name="Fake Test User" userId="SID-0" providerId="Test" clId="FakeClientId" dt="2021-08-15T14:06:16.134" v="17" actId="790"/>
            <ac:spMkLst>
              <pc:docMk/>
              <pc:sldMasterMk cId="0" sldId="2147483768"/>
              <pc:sldLayoutMk cId="0" sldId="2147483779"/>
              <ac:spMk id="5" creationId="{00000000-0000-0000-0000-000000000000}"/>
            </ac:spMkLst>
          </pc:spChg>
          <pc:spChg chg="mod">
            <ac:chgData name="Fake Test User" userId="SID-0" providerId="Test" clId="FakeClientId" dt="2021-08-15T14:06:16.134" v="17" actId="790"/>
            <ac:spMkLst>
              <pc:docMk/>
              <pc:sldMasterMk cId="0" sldId="2147483768"/>
              <pc:sldLayoutMk cId="0" sldId="2147483779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6BB76BD-30E4-4866-850E-2B750D0D0C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F5D7F5-5C8E-45CF-99DB-9B01335FE4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3E8ED-47DA-46C7-AE24-0DE7F88DAFD6}" type="datetime1">
              <a:rPr lang="es-MX" smtClean="0"/>
              <a:t>15/08/2021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66B583-DDD5-4B5D-94D0-FA3251247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710012-9920-4C7C-91BA-C2035AE2BA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3EF2-A200-4700-B5DD-59D4E31DC6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08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ECF7C-2610-437E-B35D-84A9D5E73112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 noProof="0"/>
              <a:t>Haga clic para modificar los estilos de texto del patrón</a:t>
            </a:r>
          </a:p>
          <a:p>
            <a:pPr lvl="1"/>
            <a:r>
              <a:rPr lang="es-MX" noProof="0"/>
              <a:t>Segundo nivel</a:t>
            </a:r>
          </a:p>
          <a:p>
            <a:pPr lvl="2"/>
            <a:r>
              <a:rPr lang="es-MX" noProof="0"/>
              <a:t>Tercer nivel</a:t>
            </a:r>
          </a:p>
          <a:p>
            <a:pPr lvl="3"/>
            <a:r>
              <a:rPr lang="es-MX" noProof="0"/>
              <a:t>Cuarto nivel</a:t>
            </a:r>
          </a:p>
          <a:p>
            <a:pPr lvl="4"/>
            <a:r>
              <a:rPr lang="es-MX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43B2-FD07-4D43-B292-4A7D906007F7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692713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43B2-FD07-4D43-B292-4A7D906007F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27734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image" Target="/ppt/media/image3.png" Id="rId2" /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63C9C-6C21-41AA-B91E-7968CA3A0F30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 rtlCol="0"/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pic>
        <p:nvPicPr>
          <p:cNvPr id="8" name="Imagen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MX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/>
          <a:p>
            <a:pPr rtl="0"/>
            <a:fld id="{A84B6AFD-A02F-4F24-A8EE-5E0CBD2FE820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 rtlCol="0"/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CFDBC6-A077-482C-9871-B49968949454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0B1044-D308-4450-86A4-B8CAF1AF96FC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pic>
        <p:nvPicPr>
          <p:cNvPr id="9" name="Imagen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404082-F649-4FA5-BC8C-90A08666DC4F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pic>
        <p:nvPicPr>
          <p:cNvPr id="7" name="Imagen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rtlCol="0" anchor="t">
            <a:normAutofit/>
          </a:bodyPr>
          <a:lstStyle>
            <a:lvl1pPr algn="ctr">
              <a:defRPr sz="3600" b="0" i="0" cap="all" baseline="0"/>
            </a:lvl1pPr>
          </a:lstStyle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rtlCol="0"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pic>
        <p:nvPicPr>
          <p:cNvPr id="8" name="Imagen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A686C0-9B05-4CF9-9CFA-65F30B9664B3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pic>
        <p:nvPicPr>
          <p:cNvPr id="9" name="Imagen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Marcador de contenido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rtlCol="0"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D0857A-1D09-4A0D-B1AA-B2E422E00938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742EBC-CA56-48F8-9C88-07C04DEC9A01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pic>
        <p:nvPicPr>
          <p:cNvPr id="7" name="Imagen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1D8FC-70BA-4696-8832-647CD4BFECC6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2A5836-7CC2-476A-80B6-D3ABDAB39F1B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a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953000" y="1676400"/>
            <a:ext cx="2819400" cy="599440"/>
          </a:xfrm>
        </p:spPr>
        <p:txBody>
          <a:bodyPr rtlCol="0" anchor="b">
            <a:noAutofit/>
          </a:bodyPr>
          <a:lstStyle>
            <a:lvl1pPr algn="ctr">
              <a:defRPr sz="1700" b="1" cap="all" spc="0" baseline="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 hasCustomPrompt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MX" noProof="0"/>
              <a:t>Haz clic en el ícono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 rtlCol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082243-622F-42FB-8D04-7E330FB70245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image" Target="/ppt/media/image22.png" Id="rId13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5.xml" Id="rId2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9BD495AE-F3CB-4708-AC8D-867BB2EFD49F}" type="datetime1">
              <a:rPr lang="es-MX" noProof="0" smtClean="0"/>
              <a:t>15/08/2021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CF40B41D-FD10-4A38-B39B-626510BD49B7}" type="slidenum">
              <a:rPr lang="es-MX" noProof="0" smtClean="0"/>
              <a:pPr rtl="0"/>
              <a:t>‹Nº›</a:t>
            </a:fld>
            <a:endParaRPr lang="es-MX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533690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Costura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Couture</ap:Template>
  <ap:TotalTime>2</ap:TotalTime>
  <ap:Words>1</ap:Words>
  <ap:PresentationFormat>Presentación en pantalla (4:3)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ap:HeadingPairs>
  <ap:TitlesOfParts>
    <vt:vector baseType="lpstr" size="6">
      <vt:lpstr>Arial</vt:lpstr>
      <vt:lpstr>Calibri</vt:lpstr>
      <vt:lpstr>Garamond</vt:lpstr>
      <vt:lpstr>Wingdings</vt:lpstr>
      <vt:lpstr>Costura</vt:lpstr>
      <vt:lpstr>Presentación de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</dc:creator>
  <dcterms:created xsi:type="dcterms:W3CDTF">2014-09-16T21:33:25Z</dcterms:created>
  <dcterms:modified xsi:type="dcterms:W3CDTF">2021-08-15T14:06:48Z</dcterms:modified>
</cp:coreProperties>
</file>