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89" d="100"/>
          <a:sy n="89" d="100"/>
        </p:scale>
        <p:origin x="19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4242" y="4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5T14:34:52.781" v="18" actId="790"/>
      <pc:docMkLst>
        <pc:docMk/>
      </pc:docMkLst>
      <pc:sldChg chg="modSp mod modNotes">
        <pc:chgData name="Fake Test User" userId="SID-0" providerId="Test" clId="FakeClientId" dt="2021-08-15T14:34:04.231" v="4" actId="790"/>
        <pc:sldMkLst>
          <pc:docMk/>
          <pc:sldMk cId="2905567460" sldId="256"/>
        </pc:sldMkLst>
        <pc:spChg chg="mod">
          <ac:chgData name="Fake Test User" userId="SID-0" providerId="Test" clId="FakeClientId" dt="2021-08-15T14:33:59.575" v="3" actId="790"/>
          <ac:spMkLst>
            <pc:docMk/>
            <pc:sldMk cId="2905567460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5T14:33:59.575" v="3" actId="790"/>
          <ac:spMkLst>
            <pc:docMk/>
            <pc:sldMk cId="2905567460" sldId="256"/>
            <ac:spMk id="3" creationId="{00000000-0000-0000-0000-000000000000}"/>
          </ac:spMkLst>
        </pc:spChg>
        <pc:spChg chg="mod">
          <ac:chgData name="Fake Test User" userId="SID-0" providerId="Test" clId="FakeClientId" dt="2021-08-15T14:33:59.575" v="3" actId="790"/>
          <ac:spMkLst>
            <pc:docMk/>
            <pc:sldMk cId="2905567460" sldId="256"/>
            <ac:spMk id="4" creationId="{00000000-0000-0000-0000-000000000000}"/>
          </ac:spMkLst>
        </pc:spChg>
        <pc:spChg chg="mod">
          <ac:chgData name="Fake Test User" userId="SID-0" providerId="Test" clId="FakeClientId" dt="2021-08-15T14:33:59.575" v="3" actId="790"/>
          <ac:spMkLst>
            <pc:docMk/>
            <pc:sldMk cId="2905567460" sldId="256"/>
            <ac:spMk id="5" creationId="{00000000-0000-0000-0000-000000000000}"/>
          </ac:spMkLst>
        </pc:spChg>
        <pc:spChg chg="mod">
          <ac:chgData name="Fake Test User" userId="SID-0" providerId="Test" clId="FakeClientId" dt="2021-08-15T14:33:59.575" v="3" actId="790"/>
          <ac:spMkLst>
            <pc:docMk/>
            <pc:sldMk cId="2905567460" sldId="256"/>
            <ac:spMk id="6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5T14:34:45.656" v="16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15T14:34:09.888" v="5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15T14:34:09.888" v="5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15T14:34:09.888" v="5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15T14:34:09.888" v="5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15T14:34:09.888" v="5" actId="790"/>
          <ac:spMkLst>
            <pc:docMk/>
            <pc:sldMasterMk cId="0" sldId="2147483648"/>
            <ac:spMk id="6" creationId="{00000000-0000-0000-0000-000000000000}"/>
          </ac:spMkLst>
        </pc:spChg>
        <pc:spChg chg="mod">
          <ac:chgData name="Fake Test User" userId="SID-0" providerId="Test" clId="FakeClientId" dt="2021-08-15T14:34:09.888" v="5" actId="790"/>
          <ac:spMkLst>
            <pc:docMk/>
            <pc:sldMasterMk cId="0" sldId="2147483648"/>
            <ac:spMk id="8" creationId="{00000000-0000-0000-0000-000000000000}"/>
          </ac:spMkLst>
        </pc:spChg>
        <pc:spChg chg="mod">
          <ac:chgData name="Fake Test User" userId="SID-0" providerId="Test" clId="FakeClientId" dt="2021-08-15T14:34:09.888" v="5" actId="790"/>
          <ac:spMkLst>
            <pc:docMk/>
            <pc:sldMasterMk cId="0" sldId="2147483648"/>
            <ac:spMk id="9" creationId="{00000000-0000-0000-0000-000000000000}"/>
          </ac:spMkLst>
        </pc:spChg>
        <pc:sldLayoutChg chg="modSp mod">
          <pc:chgData name="Fake Test User" userId="SID-0" providerId="Test" clId="FakeClientId" dt="2021-08-15T14:34:12.778" v="6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15T14:34:12.778" v="6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4:34:12.778" v="6" actId="790"/>
            <ac:spMkLst>
              <pc:docMk/>
              <pc:sldMasterMk cId="0" sldId="2147483648"/>
              <pc:sldLayoutMk cId="0" sldId="214748364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5T14:34:12.778" v="6" actId="790"/>
            <ac:spMkLst>
              <pc:docMk/>
              <pc:sldMasterMk cId="0" sldId="2147483648"/>
              <pc:sldLayoutMk cId="0" sldId="2147483649"/>
              <ac:spMk id="8" creationId="{00000000-0000-0000-0000-000000000000}"/>
            </ac:spMkLst>
          </pc:spChg>
          <pc:spChg chg="mod">
            <ac:chgData name="Fake Test User" userId="SID-0" providerId="Test" clId="FakeClientId" dt="2021-08-15T14:34:12.778" v="6" actId="790"/>
            <ac:spMkLst>
              <pc:docMk/>
              <pc:sldMasterMk cId="0" sldId="2147483648"/>
              <pc:sldLayoutMk cId="0" sldId="2147483649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5T14:34:12.778" v="6" actId="790"/>
            <ac:spMkLst>
              <pc:docMk/>
              <pc:sldMasterMk cId="0" sldId="2147483648"/>
              <pc:sldLayoutMk cId="0" sldId="2147483649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5T14:34:12.778" v="6" actId="790"/>
            <ac:spMkLst>
              <pc:docMk/>
              <pc:sldMasterMk cId="0" sldId="2147483648"/>
              <pc:sldLayoutMk cId="0" sldId="2147483649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5T14:34:12.778" v="6" actId="790"/>
            <ac:spMkLst>
              <pc:docMk/>
              <pc:sldMasterMk cId="0" sldId="2147483648"/>
              <pc:sldLayoutMk cId="0" sldId="2147483649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4:34:15.638" v="7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15T14:34:15.638" v="7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4:34:15.638" v="7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4:34:15.638" v="7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4:34:15.638" v="7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mod">
            <ac:chgData name="Fake Test User" userId="SID-0" providerId="Test" clId="FakeClientId" dt="2021-08-15T14:34:15.638" v="7" actId="790"/>
            <ac:spMkLst>
              <pc:docMk/>
              <pc:sldMasterMk cId="0" sldId="2147483648"/>
              <pc:sldLayoutMk cId="0" sldId="214748365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4:34:18.606" v="8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15T14:34:18.606" v="8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4:34:18.606" v="8" actId="790"/>
            <ac:spMkLst>
              <pc:docMk/>
              <pc:sldMasterMk cId="0" sldId="2147483648"/>
              <pc:sldLayoutMk cId="0" sldId="214748365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5T14:34:18.606" v="8" actId="790"/>
            <ac:spMkLst>
              <pc:docMk/>
              <pc:sldMasterMk cId="0" sldId="2147483648"/>
              <pc:sldLayoutMk cId="0" sldId="214748365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5T14:34:18.606" v="8" actId="790"/>
            <ac:spMkLst>
              <pc:docMk/>
              <pc:sldMasterMk cId="0" sldId="2147483648"/>
              <pc:sldLayoutMk cId="0" sldId="214748365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5T14:34:18.606" v="8" actId="790"/>
            <ac:spMkLst>
              <pc:docMk/>
              <pc:sldMasterMk cId="0" sldId="2147483648"/>
              <pc:sldLayoutMk cId="0" sldId="214748365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5T14:34:18.606" v="8" actId="790"/>
            <ac:spMkLst>
              <pc:docMk/>
              <pc:sldMasterMk cId="0" sldId="2147483648"/>
              <pc:sldLayoutMk cId="0" sldId="214748365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5T14:34:18.606" v="8" actId="790"/>
            <ac:spMkLst>
              <pc:docMk/>
              <pc:sldMasterMk cId="0" sldId="2147483648"/>
              <pc:sldLayoutMk cId="0" sldId="2147483651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4:34:21.950" v="9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15T14:34:21.950" v="9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4:34:21.950" v="9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4:34:21.950" v="9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4:34:21.950" v="9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15T14:34:21.950" v="9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  <pc:spChg chg="mod">
            <ac:chgData name="Fake Test User" userId="SID-0" providerId="Test" clId="FakeClientId" dt="2021-08-15T14:34:21.950" v="9" actId="790"/>
            <ac:spMkLst>
              <pc:docMk/>
              <pc:sldMasterMk cId="0" sldId="2147483648"/>
              <pc:sldLayoutMk cId="0" sldId="214748365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4:34:25.263" v="10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15T14:34:25.263" v="10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4:34:25.263" v="10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4:34:25.263" v="10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4:34:25.263" v="10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5T14:34:25.263" v="10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15T14:34:25.263" v="10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15T14:34:25.263" v="10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8-15T14:34:25.263" v="10" actId="790"/>
            <ac:spMkLst>
              <pc:docMk/>
              <pc:sldMasterMk cId="0" sldId="2147483648"/>
              <pc:sldLayoutMk cId="0" sldId="214748365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4:34:28.247" v="11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15T14:34:28.247" v="11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4:34:28.247" v="11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4:34:28.247" v="11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4:34:28.247" v="11" actId="790"/>
            <ac:spMkLst>
              <pc:docMk/>
              <pc:sldMasterMk cId="0" sldId="2147483648"/>
              <pc:sldLayoutMk cId="0" sldId="2147483654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4:34:31.138" v="12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15T14:34:31.138" v="12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4:34:31.138" v="12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4:34:31.138" v="12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4:34:31.138" v="12" actId="790"/>
            <ac:spMkLst>
              <pc:docMk/>
              <pc:sldMasterMk cId="0" sldId="2147483648"/>
              <pc:sldLayoutMk cId="0" sldId="2147483655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4:34:34.372" v="13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15T14:34:34.372" v="13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4:34:34.372" v="13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4:34:34.372" v="13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4:34:34.372" v="13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15T14:34:34.372" v="13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  <pc:spChg chg="mod">
            <ac:chgData name="Fake Test User" userId="SID-0" providerId="Test" clId="FakeClientId" dt="2021-08-15T14:34:34.372" v="13" actId="790"/>
            <ac:spMkLst>
              <pc:docMk/>
              <pc:sldMasterMk cId="0" sldId="2147483648"/>
              <pc:sldLayoutMk cId="0" sldId="2147483656"/>
              <ac:spMk id="8" creationId="{00000000-0000-0000-0000-000000000000}"/>
            </ac:spMkLst>
          </pc:spChg>
          <pc:spChg chg="mod">
            <ac:chgData name="Fake Test User" userId="SID-0" providerId="Test" clId="FakeClientId" dt="2021-08-15T14:34:34.372" v="13" actId="790"/>
            <ac:spMkLst>
              <pc:docMk/>
              <pc:sldMasterMk cId="0" sldId="2147483648"/>
              <pc:sldLayoutMk cId="0" sldId="2147483656"/>
              <ac:spMk id="9" creationId="{00000000-0000-0000-0000-000000000000}"/>
            </ac:spMkLst>
          </pc:spChg>
          <pc:spChg chg="mod">
            <ac:chgData name="Fake Test User" userId="SID-0" providerId="Test" clId="FakeClientId" dt="2021-08-15T14:34:34.372" v="13" actId="790"/>
            <ac:spMkLst>
              <pc:docMk/>
              <pc:sldMasterMk cId="0" sldId="2147483648"/>
              <pc:sldLayoutMk cId="0" sldId="2147483656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5T14:34:34.372" v="13" actId="790"/>
            <ac:spMkLst>
              <pc:docMk/>
              <pc:sldMasterMk cId="0" sldId="2147483648"/>
              <pc:sldLayoutMk cId="0" sldId="2147483656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4:34:37.625" v="14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15T14:34:37.625" v="14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4:34:37.625" v="14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4:34:37.625" v="14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4:34:37.625" v="14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15T14:34:37.625" v="14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  <pc:spChg chg="mod">
            <ac:chgData name="Fake Test User" userId="SID-0" providerId="Test" clId="FakeClientId" dt="2021-08-15T14:34:37.625" v="14" actId="790"/>
            <ac:spMkLst>
              <pc:docMk/>
              <pc:sldMasterMk cId="0" sldId="2147483648"/>
              <pc:sldLayoutMk cId="0" sldId="2147483657"/>
              <ac:spMk id="8" creationId="{00000000-0000-0000-0000-000000000000}"/>
            </ac:spMkLst>
          </pc:spChg>
          <pc:spChg chg="mod">
            <ac:chgData name="Fake Test User" userId="SID-0" providerId="Test" clId="FakeClientId" dt="2021-08-15T14:34:37.625" v="14" actId="790"/>
            <ac:spMkLst>
              <pc:docMk/>
              <pc:sldMasterMk cId="0" sldId="2147483648"/>
              <pc:sldLayoutMk cId="0" sldId="2147483657"/>
              <ac:spMk id="9" creationId="{00000000-0000-0000-0000-000000000000}"/>
            </ac:spMkLst>
          </pc:spChg>
          <pc:spChg chg="mod">
            <ac:chgData name="Fake Test User" userId="SID-0" providerId="Test" clId="FakeClientId" dt="2021-08-15T14:34:37.625" v="14" actId="790"/>
            <ac:spMkLst>
              <pc:docMk/>
              <pc:sldMasterMk cId="0" sldId="2147483648"/>
              <pc:sldLayoutMk cId="0" sldId="2147483657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4:34:42.562" v="15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15T14:34:42.562" v="15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4:34:42.562" v="15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4:34:42.562" v="15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4:34:42.562" v="15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4:34:42.562" v="15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4:34:45.656" v="16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15T14:34:45.656" v="16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4:34:45.656" v="16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4:34:45.656" v="16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4:34:45.656" v="16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4:34:45.656" v="16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5T14:34:45.656" v="16" actId="790"/>
            <ac:spMkLst>
              <pc:docMk/>
              <pc:sldMasterMk cId="0" sldId="2147483648"/>
              <pc:sldLayoutMk cId="0" sldId="214748365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5T14:34:45.656" v="16" actId="790"/>
            <ac:spMkLst>
              <pc:docMk/>
              <pc:sldMasterMk cId="0" sldId="2147483648"/>
              <pc:sldLayoutMk cId="0" sldId="2147483659"/>
              <ac:spMk id="8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062D3981-DA2F-4B9D-9F4E-6C6F9A0AF8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BE862C0-3D9E-457A-A3A8-D06BD63200F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B97CD-6CCB-4EDF-A1B4-F5F730BA9D8B}" type="datetime1">
              <a:rPr lang="es-MX" smtClean="0"/>
              <a:t>15/08/2021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A1E54D4-5761-476F-B340-DCFAE4B594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F3E9AFB-4961-406A-A31E-F361D1D1AE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7FE630-3ED8-4C8C-82C0-00A55632C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57846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D25FA-D800-4E36-B75E-45B97DF2BDB5}" type="datetime1">
              <a:rPr lang="es-MX" noProof="0" smtClean="0"/>
              <a:t>15/08/2021</a:t>
            </a:fld>
            <a:endParaRPr lang="es-MX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 noProof="0"/>
              <a:t>Haga clic para modificar los estilos de texto del patrón</a:t>
            </a:r>
          </a:p>
          <a:p>
            <a:pPr lvl="1"/>
            <a:r>
              <a:rPr lang="es-MX" noProof="0"/>
              <a:t>Segundo nivel</a:t>
            </a:r>
          </a:p>
          <a:p>
            <a:pPr lvl="2"/>
            <a:r>
              <a:rPr lang="es-MX" noProof="0"/>
              <a:t>Tercer nivel</a:t>
            </a:r>
          </a:p>
          <a:p>
            <a:pPr lvl="3"/>
            <a:r>
              <a:rPr lang="es-MX" noProof="0"/>
              <a:t>Cuarto nivel</a:t>
            </a:r>
          </a:p>
          <a:p>
            <a:pPr lvl="4"/>
            <a:r>
              <a:rPr lang="es-MX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BBFCD-5A82-42E2-8B0F-C5545E67D1B8}" type="slidenum">
              <a:rPr lang="es-MX" noProof="0" smtClean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4934995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EBBFCD-5A82-42E2-8B0F-C5545E67D1B8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8551264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324715-13D4-4487-9B96-EA9166CAA051}" type="datetime1">
              <a:rPr lang="es-MX" noProof="0" smtClean="0"/>
              <a:t>15/08/2021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4EA7543-9AAE-4E9F-B28C-4FCCFD07D42B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8" name="Rectángulo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MX" noProof="0"/>
              <a:t>Haga clic para modificar el estilo de subtítulo del patrón</a:t>
            </a:r>
          </a:p>
        </p:txBody>
      </p:sp>
      <p:sp>
        <p:nvSpPr>
          <p:cNvPr id="10" name="Marcador de fecha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033CE99E-E1D4-403A-AB4A-3C96B379C533}" type="datetime1">
              <a:rPr lang="es-MX" noProof="0" smtClean="0"/>
              <a:t>15/08/2021</a:t>
            </a:fld>
            <a:endParaRPr lang="es-MX" noProof="0"/>
          </a:p>
        </p:txBody>
      </p:sp>
      <p:sp>
        <p:nvSpPr>
          <p:cNvPr id="11" name="Marcador de número de diapositiva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 rtl="0"/>
            <a:fld id="{F7886C9C-DC18-4195-8FD5-A50AA931D419}" type="slidenum">
              <a:rPr lang="es-MX" noProof="0" smtClean="0"/>
              <a:pPr algn="r" rtl="0"/>
              <a:t>‹Nº›</a:t>
            </a:fld>
            <a:endParaRPr lang="es-MX" noProof="0"/>
          </a:p>
        </p:txBody>
      </p:sp>
      <p:sp>
        <p:nvSpPr>
          <p:cNvPr id="12" name="Marcador de pie de página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endParaRPr lang="es-MX" noProof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 rtlCol="0"/>
          <a:lstStyle>
            <a:lvl1pPr algn="r">
              <a:defRPr sz="4200" spc="150" baseline="0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8" name="Rectángulo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7CFA6F-B1A6-4B4D-A2AE-8C70C7519883}" type="datetime1">
              <a:rPr lang="es-MX" noProof="0" smtClean="0"/>
              <a:t>15/08/2021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F7886C9C-DC18-4195-8FD5-A50AA931D419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583587-CB5B-4424-AADD-DFA8DD71D40E}" type="datetime1">
              <a:rPr lang="es-MX" noProof="0" smtClean="0"/>
              <a:t>15/08/2021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8" name="Rectángulo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rtlCol="0"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9" name="Marcador de fecha 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A1EE918C-C758-4A9E-9A7E-DC815816FE35}" type="datetime1">
              <a:rPr lang="es-MX" noProof="0" smtClean="0"/>
              <a:t>15/08/2021</a:t>
            </a:fld>
            <a:endParaRPr lang="es-MX" noProof="0"/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 rtl="0"/>
            <a:fld id="{F7886C9C-DC18-4195-8FD5-A50AA931D419}" type="slidenum">
              <a:rPr lang="es-MX" noProof="0" smtClean="0"/>
              <a:pPr algn="r" rtl="0"/>
              <a:t>‹Nº›</a:t>
            </a:fld>
            <a:endParaRPr lang="es-MX" noProof="0"/>
          </a:p>
        </p:txBody>
      </p:sp>
      <p:sp>
        <p:nvSpPr>
          <p:cNvPr id="11" name="Marcador de pie de página 1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es-MX" noProof="0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 rtlCol="0"/>
          <a:lstStyle>
            <a:lvl1pPr algn="r">
              <a:defRPr sz="4200" spc="150" baseline="0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D0AF4E-C109-42E5-BBEA-5DB8D7AD1209}" type="datetime1">
              <a:rPr lang="es-MX" noProof="0" smtClean="0"/>
              <a:t>15/08/2021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rtlCol="0"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rtlCol="0"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7ED4BC-CA4D-408A-BB73-255BC7DF28FD}" type="datetime1">
              <a:rPr lang="es-MX" noProof="0" smtClean="0"/>
              <a:t>15/08/2021</a:t>
            </a:fld>
            <a:endParaRPr lang="es-MX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BE9982-A4D7-426D-8293-31A6259CC8A0}" type="datetime1">
              <a:rPr lang="es-MX" noProof="0" smtClean="0"/>
              <a:t>15/08/2021</a:t>
            </a:fld>
            <a:endParaRPr lang="es-MX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DC629ED-5909-44B4-AC93-3A2690181B21}" type="datetime1">
              <a:rPr lang="es-MX" noProof="0" smtClean="0"/>
              <a:t>15/08/2021</a:t>
            </a:fld>
            <a:endParaRPr lang="es-MX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8" name="Rectángulo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 useBgFill="1">
        <p:nvSpPr>
          <p:cNvPr id="9" name="Rectángulo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 rtlCol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AA77CB-CF09-46B3-B455-0E448973ACF8}" type="datetime1">
              <a:rPr lang="es-MX" noProof="0" smtClean="0"/>
              <a:t>15/08/2021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F7886C9C-DC18-4195-8FD5-A50AA931D419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11" name="Título 10"/>
          <p:cNvSpPr>
            <a:spLocks noGrp="1"/>
          </p:cNvSpPr>
          <p:nvPr>
            <p:ph type="title" hasCustomPrompt="1"/>
          </p:nvPr>
        </p:nvSpPr>
        <p:spPr>
          <a:xfrm>
            <a:off x="7159752" y="457200"/>
            <a:ext cx="1675660" cy="1673352"/>
          </a:xfrm>
        </p:spPr>
        <p:txBody>
          <a:bodyPr rtlCol="0" anchor="b"/>
          <a:lstStyle>
            <a:lvl1pPr algn="l">
              <a:defRPr sz="2000" spc="150" baseline="0"/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 useBgFill="1">
        <p:nvSpPr>
          <p:cNvPr id="9" name="Rectángulo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 hasCustomPrompt="1"/>
          </p:nvPr>
        </p:nvSpPr>
        <p:spPr>
          <a:xfrm>
            <a:off x="152400" y="152400"/>
            <a:ext cx="6705600" cy="6553200"/>
          </a:xfrm>
        </p:spPr>
        <p:txBody>
          <a:bodyPr rtlCol="0"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 rtlCol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19C4E2-F542-4AD4-A328-33B031B7C592}" type="datetime1">
              <a:rPr lang="es-MX" noProof="0" smtClean="0"/>
              <a:t>15/08/2021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rtlCol="0"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8" name="Rectángulo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rtl="0"/>
            <a:fld id="{372FC574-D8D4-4465-BFB4-FDDE0D287F89}" type="datetime1">
              <a:rPr lang="es-MX" noProof="0" smtClean="0"/>
              <a:t>15/08/2021</a:t>
            </a:fld>
            <a:endParaRPr lang="es-MX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 rtl="0"/>
            <a:fld id="{F7886C9C-DC18-4195-8FD5-A50AA931D419}" type="slidenum">
              <a:rPr lang="es-MX" noProof="0" smtClean="0"/>
              <a:pPr algn="r" rtl="0"/>
              <a:t>‹Nº›</a:t>
            </a:fld>
            <a:endParaRPr lang="es-MX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BD7ED7-EC33-4021-89DB-960DAA0A5256}" type="datetime1">
              <a:rPr lang="es-MX" smtClean="0"/>
              <a:t>15/08/2021</a:t>
            </a:fld>
            <a:endParaRPr lang="es-MX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rtl="0"/>
            <a:fld id="{F7886C9C-DC18-4195-8FD5-A50AA931D419}" type="slidenum">
              <a:rPr lang="es-MX" smtClean="0"/>
              <a:pPr algn="r"/>
              <a:t>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5567460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Cuadrícula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Grid</ap:Template>
  <ap:TotalTime>2</ap:TotalTime>
  <ap:Words>3</ap:Words>
  <ap:PresentationFormat>Presentación en pantalla (4:3)</ap:PresentationFormat>
  <ap:Paragraphs>3</ap:Paragraphs>
  <ap:Slides>1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ap:HeadingPairs>
  <ap:TitlesOfParts>
    <vt:vector baseType="lpstr" size="6">
      <vt:lpstr>Calibri</vt:lpstr>
      <vt:lpstr>Franklin Gothic Medium</vt:lpstr>
      <vt:lpstr>Wingdings</vt:lpstr>
      <vt:lpstr>Wingdings 2</vt:lpstr>
      <vt:lpstr>Cuadrícula</vt:lpstr>
      <vt:lpstr>Presentación de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2014-09-16T21:35:33Z</dcterms:created>
  <dcterms:modified xsi:type="dcterms:W3CDTF">2021-08-15T14:36:19Z</dcterms:modified>
</cp:coreProperties>
</file>