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42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5T14:11:19.371" v="20" actId="790"/>
      <pc:docMkLst>
        <pc:docMk/>
      </pc:docMkLst>
      <pc:sldChg chg="modSp mod modNotes">
        <pc:chgData name="Fake Test User" userId="SID-0" providerId="Test" clId="FakeClientId" dt="2021-08-15T14:10:18.872" v="5" actId="790"/>
        <pc:sldMkLst>
          <pc:docMk/>
          <pc:sldMk cId="2290475726" sldId="256"/>
        </pc:sldMkLst>
        <pc:spChg chg="mod">
          <ac:chgData name="Fake Test User" userId="SID-0" providerId="Test" clId="FakeClientId" dt="2021-08-15T14:10:14.263" v="4" actId="790"/>
          <ac:spMkLst>
            <pc:docMk/>
            <pc:sldMk cId="22904757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5T14:10:14.263" v="4" actId="790"/>
          <ac:spMkLst>
            <pc:docMk/>
            <pc:sldMk cId="229047572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5T14:11:11.605" v="18" actId="790"/>
        <pc:sldMasterMkLst>
          <pc:docMk/>
          <pc:sldMasterMk cId="0" sldId="2147483744"/>
        </pc:sldMasterMkLst>
        <pc:spChg chg="mod">
          <ac:chgData name="Fake Test User" userId="SID-0" providerId="Test" clId="FakeClientId" dt="2021-08-15T14:10:26.013" v="6" actId="790"/>
          <ac:spMkLst>
            <pc:docMk/>
            <pc:sldMasterMk cId="0" sldId="2147483744"/>
            <ac:spMk id="2" creationId="{00000000-0000-0000-0000-000000000000}"/>
          </ac:spMkLst>
        </pc:spChg>
        <pc:spChg chg="mod">
          <ac:chgData name="Fake Test User" userId="SID-0" providerId="Test" clId="FakeClientId" dt="2021-08-15T14:10:26.013" v="6" actId="790"/>
          <ac:spMkLst>
            <pc:docMk/>
            <pc:sldMasterMk cId="0" sldId="2147483744"/>
            <ac:spMk id="3" creationId="{00000000-0000-0000-0000-000000000000}"/>
          </ac:spMkLst>
        </pc:spChg>
        <pc:spChg chg="mod">
          <ac:chgData name="Fake Test User" userId="SID-0" providerId="Test" clId="FakeClientId" dt="2021-08-15T14:10:26.013" v="6" actId="790"/>
          <ac:spMkLst>
            <pc:docMk/>
            <pc:sldMasterMk cId="0" sldId="2147483744"/>
            <ac:spMk id="4" creationId="{00000000-0000-0000-0000-000000000000}"/>
          </ac:spMkLst>
        </pc:spChg>
        <pc:spChg chg="mod">
          <ac:chgData name="Fake Test User" userId="SID-0" providerId="Test" clId="FakeClientId" dt="2021-08-15T14:10:26.013" v="6" actId="790"/>
          <ac:spMkLst>
            <pc:docMk/>
            <pc:sldMasterMk cId="0" sldId="2147483744"/>
            <ac:spMk id="5" creationId="{00000000-0000-0000-0000-000000000000}"/>
          </ac:spMkLst>
        </pc:spChg>
        <pc:spChg chg="mod">
          <ac:chgData name="Fake Test User" userId="SID-0" providerId="Test" clId="FakeClientId" dt="2021-08-15T14:10:26.013" v="6" actId="790"/>
          <ac:spMkLst>
            <pc:docMk/>
            <pc:sldMasterMk cId="0" sldId="2147483744"/>
            <ac:spMk id="6" creationId="{00000000-0000-0000-0000-000000000000}"/>
          </ac:spMkLst>
        </pc:spChg>
        <pc:spChg chg="mod">
          <ac:chgData name="Fake Test User" userId="SID-0" providerId="Test" clId="FakeClientId" dt="2021-08-15T14:10:26.013" v="6" actId="790"/>
          <ac:spMkLst>
            <pc:docMk/>
            <pc:sldMasterMk cId="0" sldId="2147483744"/>
            <ac:spMk id="7" creationId="{00000000-0000-0000-0000-000000000000}"/>
          </ac:spMkLst>
        </pc:spChg>
        <pc:sldLayoutChg chg="modSp mod">
          <pc:chgData name="Fake Test User" userId="SID-0" providerId="Test" clId="FakeClientId" dt="2021-08-15T14:10:29.419" v="7" actId="790"/>
          <pc:sldLayoutMkLst>
            <pc:docMk/>
            <pc:sldMasterMk cId="0" sldId="2147483744"/>
            <pc:sldLayoutMk cId="0" sldId="2147483745"/>
          </pc:sldLayoutMkLst>
          <pc:spChg chg="mod">
            <ac:chgData name="Fake Test User" userId="SID-0" providerId="Test" clId="FakeClientId" dt="2021-08-15T14:10:29.419" v="7" actId="790"/>
            <ac:spMkLst>
              <pc:docMk/>
              <pc:sldMasterMk cId="0" sldId="2147483744"/>
              <pc:sldLayoutMk cId="0" sldId="21474837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10:29.419" v="7" actId="790"/>
            <ac:spMkLst>
              <pc:docMk/>
              <pc:sldMasterMk cId="0" sldId="2147483744"/>
              <pc:sldLayoutMk cId="0" sldId="21474837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0:29.419" v="7" actId="790"/>
            <ac:spMkLst>
              <pc:docMk/>
              <pc:sldMasterMk cId="0" sldId="2147483744"/>
              <pc:sldLayoutMk cId="0" sldId="21474837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10:29.419" v="7" actId="790"/>
            <ac:spMkLst>
              <pc:docMk/>
              <pc:sldMasterMk cId="0" sldId="2147483744"/>
              <pc:sldLayoutMk cId="0" sldId="21474837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0:29.419" v="7" actId="790"/>
            <ac:spMkLst>
              <pc:docMk/>
              <pc:sldMasterMk cId="0" sldId="2147483744"/>
              <pc:sldLayoutMk cId="0" sldId="21474837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10:29.419" v="7" actId="790"/>
            <ac:spMkLst>
              <pc:docMk/>
              <pc:sldMasterMk cId="0" sldId="2147483744"/>
              <pc:sldLayoutMk cId="0" sldId="21474837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0:40.089" v="9" actId="790"/>
          <pc:sldLayoutMkLst>
            <pc:docMk/>
            <pc:sldMasterMk cId="0" sldId="2147483744"/>
            <pc:sldLayoutMk cId="0" sldId="2147483746"/>
          </pc:sldLayoutMkLst>
          <pc:spChg chg="mod">
            <ac:chgData name="Fake Test User" userId="SID-0" providerId="Test" clId="FakeClientId" dt="2021-08-15T14:10:40.089" v="9" actId="790"/>
            <ac:spMkLst>
              <pc:docMk/>
              <pc:sldMasterMk cId="0" sldId="2147483744"/>
              <pc:sldLayoutMk cId="0" sldId="21474837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0:40.089" v="9" actId="790"/>
            <ac:spMkLst>
              <pc:docMk/>
              <pc:sldMasterMk cId="0" sldId="2147483744"/>
              <pc:sldLayoutMk cId="0" sldId="21474837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10:40.089" v="9" actId="790"/>
            <ac:spMkLst>
              <pc:docMk/>
              <pc:sldMasterMk cId="0" sldId="2147483744"/>
              <pc:sldLayoutMk cId="0" sldId="21474837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0:40.089" v="9" actId="790"/>
            <ac:spMkLst>
              <pc:docMk/>
              <pc:sldMasterMk cId="0" sldId="2147483744"/>
              <pc:sldLayoutMk cId="0" sldId="214748374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10:40.089" v="9" actId="790"/>
            <ac:spMkLst>
              <pc:docMk/>
              <pc:sldMasterMk cId="0" sldId="2147483744"/>
              <pc:sldLayoutMk cId="0" sldId="214748374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4:10:40.089" v="9" actId="790"/>
            <ac:spMkLst>
              <pc:docMk/>
              <pc:sldMasterMk cId="0" sldId="2147483744"/>
              <pc:sldLayoutMk cId="0" sldId="2147483746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0:43.198" v="10" actId="790"/>
          <pc:sldLayoutMkLst>
            <pc:docMk/>
            <pc:sldMasterMk cId="0" sldId="2147483744"/>
            <pc:sldLayoutMk cId="0" sldId="2147483747"/>
          </pc:sldLayoutMkLst>
          <pc:spChg chg="mod">
            <ac:chgData name="Fake Test User" userId="SID-0" providerId="Test" clId="FakeClientId" dt="2021-08-15T14:10:43.198" v="10" actId="790"/>
            <ac:spMkLst>
              <pc:docMk/>
              <pc:sldMasterMk cId="0" sldId="2147483744"/>
              <pc:sldLayoutMk cId="0" sldId="21474837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10:43.198" v="10" actId="790"/>
            <ac:spMkLst>
              <pc:docMk/>
              <pc:sldMasterMk cId="0" sldId="2147483744"/>
              <pc:sldLayoutMk cId="0" sldId="21474837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0:43.198" v="10" actId="790"/>
            <ac:spMkLst>
              <pc:docMk/>
              <pc:sldMasterMk cId="0" sldId="2147483744"/>
              <pc:sldLayoutMk cId="0" sldId="214748374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10:43.198" v="10" actId="790"/>
            <ac:spMkLst>
              <pc:docMk/>
              <pc:sldMasterMk cId="0" sldId="2147483744"/>
              <pc:sldLayoutMk cId="0" sldId="214748374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0:43.198" v="10" actId="790"/>
            <ac:spMkLst>
              <pc:docMk/>
              <pc:sldMasterMk cId="0" sldId="2147483744"/>
              <pc:sldLayoutMk cId="0" sldId="214748374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10:43.198" v="10" actId="790"/>
            <ac:spMkLst>
              <pc:docMk/>
              <pc:sldMasterMk cId="0" sldId="2147483744"/>
              <pc:sldLayoutMk cId="0" sldId="214748374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0:48.448" v="11" actId="790"/>
          <pc:sldLayoutMkLst>
            <pc:docMk/>
            <pc:sldMasterMk cId="0" sldId="2147483744"/>
            <pc:sldLayoutMk cId="0" sldId="2147483748"/>
          </pc:sldLayoutMkLst>
          <pc:spChg chg="mod">
            <ac:chgData name="Fake Test User" userId="SID-0" providerId="Test" clId="FakeClientId" dt="2021-08-15T14:10:48.448" v="11" actId="790"/>
            <ac:spMkLst>
              <pc:docMk/>
              <pc:sldMasterMk cId="0" sldId="2147483744"/>
              <pc:sldLayoutMk cId="0" sldId="21474837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0:48.448" v="11" actId="790"/>
            <ac:spMkLst>
              <pc:docMk/>
              <pc:sldMasterMk cId="0" sldId="2147483744"/>
              <pc:sldLayoutMk cId="0" sldId="21474837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10:48.448" v="11" actId="790"/>
            <ac:spMkLst>
              <pc:docMk/>
              <pc:sldMasterMk cId="0" sldId="2147483744"/>
              <pc:sldLayoutMk cId="0" sldId="214748374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4:10:48.448" v="11" actId="790"/>
            <ac:spMkLst>
              <pc:docMk/>
              <pc:sldMasterMk cId="0" sldId="2147483744"/>
              <pc:sldLayoutMk cId="0" sldId="214748374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4:10:48.448" v="11" actId="790"/>
            <ac:spMkLst>
              <pc:docMk/>
              <pc:sldMasterMk cId="0" sldId="2147483744"/>
              <pc:sldLayoutMk cId="0" sldId="214748374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5T14:10:48.448" v="11" actId="790"/>
            <ac:spMkLst>
              <pc:docMk/>
              <pc:sldMasterMk cId="0" sldId="2147483744"/>
              <pc:sldLayoutMk cId="0" sldId="214748374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5T14:10:48.448" v="11" actId="790"/>
            <ac:spMkLst>
              <pc:docMk/>
              <pc:sldMasterMk cId="0" sldId="2147483744"/>
              <pc:sldLayoutMk cId="0" sldId="2147483748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0:51.745" v="12" actId="790"/>
          <pc:sldLayoutMkLst>
            <pc:docMk/>
            <pc:sldMasterMk cId="0" sldId="2147483744"/>
            <pc:sldLayoutMk cId="0" sldId="2147483749"/>
          </pc:sldLayoutMkLst>
          <pc:spChg chg="mod">
            <ac:chgData name="Fake Test User" userId="SID-0" providerId="Test" clId="FakeClientId" dt="2021-08-15T14:10:51.745" v="12" actId="790"/>
            <ac:spMkLst>
              <pc:docMk/>
              <pc:sldMasterMk cId="0" sldId="2147483744"/>
              <pc:sldLayoutMk cId="0" sldId="21474837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10:51.745" v="12" actId="790"/>
            <ac:spMkLst>
              <pc:docMk/>
              <pc:sldMasterMk cId="0" sldId="2147483744"/>
              <pc:sldLayoutMk cId="0" sldId="21474837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0:51.745" v="12" actId="790"/>
            <ac:spMkLst>
              <pc:docMk/>
              <pc:sldMasterMk cId="0" sldId="2147483744"/>
              <pc:sldLayoutMk cId="0" sldId="21474837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10:51.745" v="12" actId="790"/>
            <ac:spMkLst>
              <pc:docMk/>
              <pc:sldMasterMk cId="0" sldId="2147483744"/>
              <pc:sldLayoutMk cId="0" sldId="21474837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0:51.745" v="12" actId="790"/>
            <ac:spMkLst>
              <pc:docMk/>
              <pc:sldMasterMk cId="0" sldId="2147483744"/>
              <pc:sldLayoutMk cId="0" sldId="21474837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10:51.745" v="12" actId="790"/>
            <ac:spMkLst>
              <pc:docMk/>
              <pc:sldMasterMk cId="0" sldId="2147483744"/>
              <pc:sldLayoutMk cId="0" sldId="21474837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4:10:51.745" v="12" actId="790"/>
            <ac:spMkLst>
              <pc:docMk/>
              <pc:sldMasterMk cId="0" sldId="2147483744"/>
              <pc:sldLayoutMk cId="0" sldId="21474837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4:10:51.745" v="12" actId="790"/>
            <ac:spMkLst>
              <pc:docMk/>
              <pc:sldMasterMk cId="0" sldId="2147483744"/>
              <pc:sldLayoutMk cId="0" sldId="214748374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4:10:51.745" v="12" actId="790"/>
            <ac:spMkLst>
              <pc:docMk/>
              <pc:sldMasterMk cId="0" sldId="2147483744"/>
              <pc:sldLayoutMk cId="0" sldId="2147483749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0:54.839" v="13" actId="790"/>
          <pc:sldLayoutMkLst>
            <pc:docMk/>
            <pc:sldMasterMk cId="0" sldId="2147483744"/>
            <pc:sldLayoutMk cId="0" sldId="2147483750"/>
          </pc:sldLayoutMkLst>
          <pc:spChg chg="mod">
            <ac:chgData name="Fake Test User" userId="SID-0" providerId="Test" clId="FakeClientId" dt="2021-08-15T14:10:54.839" v="13" actId="790"/>
            <ac:spMkLst>
              <pc:docMk/>
              <pc:sldMasterMk cId="0" sldId="2147483744"/>
              <pc:sldLayoutMk cId="0" sldId="21474837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10:54.839" v="13" actId="790"/>
            <ac:spMkLst>
              <pc:docMk/>
              <pc:sldMasterMk cId="0" sldId="2147483744"/>
              <pc:sldLayoutMk cId="0" sldId="21474837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0:54.839" v="13" actId="790"/>
            <ac:spMkLst>
              <pc:docMk/>
              <pc:sldMasterMk cId="0" sldId="2147483744"/>
              <pc:sldLayoutMk cId="0" sldId="21474837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10:54.839" v="13" actId="790"/>
            <ac:spMkLst>
              <pc:docMk/>
              <pc:sldMasterMk cId="0" sldId="2147483744"/>
              <pc:sldLayoutMk cId="0" sldId="21474837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0:54.839" v="13" actId="790"/>
            <ac:spMkLst>
              <pc:docMk/>
              <pc:sldMasterMk cId="0" sldId="2147483744"/>
              <pc:sldLayoutMk cId="0" sldId="214748375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0:57.839" v="14" actId="790"/>
          <pc:sldLayoutMkLst>
            <pc:docMk/>
            <pc:sldMasterMk cId="0" sldId="2147483744"/>
            <pc:sldLayoutMk cId="0" sldId="2147483751"/>
          </pc:sldLayoutMkLst>
          <pc:spChg chg="mod">
            <ac:chgData name="Fake Test User" userId="SID-0" providerId="Test" clId="FakeClientId" dt="2021-08-15T14:10:57.839" v="14" actId="790"/>
            <ac:spMkLst>
              <pc:docMk/>
              <pc:sldMasterMk cId="0" sldId="2147483744"/>
              <pc:sldLayoutMk cId="0" sldId="21474837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10:57.839" v="14" actId="790"/>
            <ac:spMkLst>
              <pc:docMk/>
              <pc:sldMasterMk cId="0" sldId="2147483744"/>
              <pc:sldLayoutMk cId="0" sldId="21474837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0:57.839" v="14" actId="790"/>
            <ac:spMkLst>
              <pc:docMk/>
              <pc:sldMasterMk cId="0" sldId="2147483744"/>
              <pc:sldLayoutMk cId="0" sldId="2147483751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1:01.136" v="15" actId="790"/>
          <pc:sldLayoutMkLst>
            <pc:docMk/>
            <pc:sldMasterMk cId="0" sldId="2147483744"/>
            <pc:sldLayoutMk cId="0" sldId="2147483752"/>
          </pc:sldLayoutMkLst>
          <pc:spChg chg="mod">
            <ac:chgData name="Fake Test User" userId="SID-0" providerId="Test" clId="FakeClientId" dt="2021-08-15T14:11:01.136" v="15" actId="790"/>
            <ac:spMkLst>
              <pc:docMk/>
              <pc:sldMasterMk cId="0" sldId="2147483744"/>
              <pc:sldLayoutMk cId="0" sldId="21474837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11:01.136" v="15" actId="790"/>
            <ac:spMkLst>
              <pc:docMk/>
              <pc:sldMasterMk cId="0" sldId="2147483744"/>
              <pc:sldLayoutMk cId="0" sldId="21474837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1:01.136" v="15" actId="790"/>
            <ac:spMkLst>
              <pc:docMk/>
              <pc:sldMasterMk cId="0" sldId="2147483744"/>
              <pc:sldLayoutMk cId="0" sldId="21474837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11:01.136" v="15" actId="790"/>
            <ac:spMkLst>
              <pc:docMk/>
              <pc:sldMasterMk cId="0" sldId="2147483744"/>
              <pc:sldLayoutMk cId="0" sldId="21474837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1:01.136" v="15" actId="790"/>
            <ac:spMkLst>
              <pc:docMk/>
              <pc:sldMasterMk cId="0" sldId="2147483744"/>
              <pc:sldLayoutMk cId="0" sldId="21474837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11:01.136" v="15" actId="790"/>
            <ac:spMkLst>
              <pc:docMk/>
              <pc:sldMasterMk cId="0" sldId="2147483744"/>
              <pc:sldLayoutMk cId="0" sldId="21474837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1:04.605" v="16" actId="790"/>
          <pc:sldLayoutMkLst>
            <pc:docMk/>
            <pc:sldMasterMk cId="0" sldId="2147483744"/>
            <pc:sldLayoutMk cId="0" sldId="2147483753"/>
          </pc:sldLayoutMkLst>
          <pc:spChg chg="mod">
            <ac:chgData name="Fake Test User" userId="SID-0" providerId="Test" clId="FakeClientId" dt="2021-08-15T14:11:04.605" v="16" actId="790"/>
            <ac:spMkLst>
              <pc:docMk/>
              <pc:sldMasterMk cId="0" sldId="2147483744"/>
              <pc:sldLayoutMk cId="0" sldId="21474837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11:04.605" v="16" actId="790"/>
            <ac:spMkLst>
              <pc:docMk/>
              <pc:sldMasterMk cId="0" sldId="2147483744"/>
              <pc:sldLayoutMk cId="0" sldId="21474837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1:04.605" v="16" actId="790"/>
            <ac:spMkLst>
              <pc:docMk/>
              <pc:sldMasterMk cId="0" sldId="2147483744"/>
              <pc:sldLayoutMk cId="0" sldId="21474837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11:04.605" v="16" actId="790"/>
            <ac:spMkLst>
              <pc:docMk/>
              <pc:sldMasterMk cId="0" sldId="2147483744"/>
              <pc:sldLayoutMk cId="0" sldId="21474837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1:04.605" v="16" actId="790"/>
            <ac:spMkLst>
              <pc:docMk/>
              <pc:sldMasterMk cId="0" sldId="2147483744"/>
              <pc:sldLayoutMk cId="0" sldId="21474837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11:04.605" v="16" actId="790"/>
            <ac:spMkLst>
              <pc:docMk/>
              <pc:sldMasterMk cId="0" sldId="2147483744"/>
              <pc:sldLayoutMk cId="0" sldId="21474837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1:08.292" v="17" actId="790"/>
          <pc:sldLayoutMkLst>
            <pc:docMk/>
            <pc:sldMasterMk cId="0" sldId="2147483744"/>
            <pc:sldLayoutMk cId="0" sldId="2147483754"/>
          </pc:sldLayoutMkLst>
          <pc:spChg chg="mod">
            <ac:chgData name="Fake Test User" userId="SID-0" providerId="Test" clId="FakeClientId" dt="2021-08-15T14:11:08.292" v="17" actId="790"/>
            <ac:spMkLst>
              <pc:docMk/>
              <pc:sldMasterMk cId="0" sldId="2147483744"/>
              <pc:sldLayoutMk cId="0" sldId="21474837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11:08.292" v="17" actId="790"/>
            <ac:spMkLst>
              <pc:docMk/>
              <pc:sldMasterMk cId="0" sldId="2147483744"/>
              <pc:sldLayoutMk cId="0" sldId="21474837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1:08.292" v="17" actId="790"/>
            <ac:spMkLst>
              <pc:docMk/>
              <pc:sldMasterMk cId="0" sldId="2147483744"/>
              <pc:sldLayoutMk cId="0" sldId="21474837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11:08.292" v="17" actId="790"/>
            <ac:spMkLst>
              <pc:docMk/>
              <pc:sldMasterMk cId="0" sldId="2147483744"/>
              <pc:sldLayoutMk cId="0" sldId="21474837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1:08.292" v="17" actId="790"/>
            <ac:spMkLst>
              <pc:docMk/>
              <pc:sldMasterMk cId="0" sldId="2147483744"/>
              <pc:sldLayoutMk cId="0" sldId="21474837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11:08.292" v="17" actId="790"/>
            <ac:spMkLst>
              <pc:docMk/>
              <pc:sldMasterMk cId="0" sldId="2147483744"/>
              <pc:sldLayoutMk cId="0" sldId="214748375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11:11.605" v="18" actId="790"/>
          <pc:sldLayoutMkLst>
            <pc:docMk/>
            <pc:sldMasterMk cId="0" sldId="2147483744"/>
            <pc:sldLayoutMk cId="0" sldId="2147483755"/>
          </pc:sldLayoutMkLst>
          <pc:spChg chg="mod">
            <ac:chgData name="Fake Test User" userId="SID-0" providerId="Test" clId="FakeClientId" dt="2021-08-15T14:11:11.605" v="18" actId="790"/>
            <ac:spMkLst>
              <pc:docMk/>
              <pc:sldMasterMk cId="0" sldId="2147483744"/>
              <pc:sldLayoutMk cId="0" sldId="21474837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11:11.605" v="18" actId="790"/>
            <ac:spMkLst>
              <pc:docMk/>
              <pc:sldMasterMk cId="0" sldId="2147483744"/>
              <pc:sldLayoutMk cId="0" sldId="21474837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11:11.605" v="18" actId="790"/>
            <ac:spMkLst>
              <pc:docMk/>
              <pc:sldMasterMk cId="0" sldId="2147483744"/>
              <pc:sldLayoutMk cId="0" sldId="21474837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11:11.605" v="18" actId="790"/>
            <ac:spMkLst>
              <pc:docMk/>
              <pc:sldMasterMk cId="0" sldId="2147483744"/>
              <pc:sldLayoutMk cId="0" sldId="21474837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11:11.605" v="18" actId="790"/>
            <ac:spMkLst>
              <pc:docMk/>
              <pc:sldMasterMk cId="0" sldId="2147483744"/>
              <pc:sldLayoutMk cId="0" sldId="21474837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11:11.605" v="18" actId="790"/>
            <ac:spMkLst>
              <pc:docMk/>
              <pc:sldMasterMk cId="0" sldId="2147483744"/>
              <pc:sldLayoutMk cId="0" sldId="2147483755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2FCA44C-69A8-4585-B074-8CDF62921C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BF1489-F41E-40FF-B48B-845EB789AE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E9483-518F-46B9-AA8D-43561FF520BB}" type="datetime1">
              <a:rPr lang="es-MX" smtClean="0"/>
              <a:t>15/08/2021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64D9B4-85CC-4D2F-A120-1CE02BA04A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A52268-FB51-42AD-8886-E9C7C2C3FA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1C49D-64E4-4E8F-8BFF-05BA677BFA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0868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9D20C-E27A-4DD4-89DD-32599A8A136E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19B8A-1EAC-4719-989A-26E5A293E3E5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2423312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19B8A-1EAC-4719-989A-26E5A293E3E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69688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ctr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4137F8-602E-4D77-8960-27621ED77C2F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grpSp>
        <p:nvGrpSpPr>
          <p:cNvPr id="11" name="Grupo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Cuadro de texto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MX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Conector recto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B676BB2-A3EB-4D4E-910C-5DDF4ACBFA31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grpSp>
        <p:nvGrpSpPr>
          <p:cNvPr id="8" name="Grupo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Cuadro de texto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MX" sz="5400" noProof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Conector recto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rtlCol="0"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6EA82C-F19E-41ED-9BFC-EA1E7E090AD3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grpSp>
        <p:nvGrpSpPr>
          <p:cNvPr id="11" name="Grupo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Cuadro de texto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MX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Conector recto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A78E15-7593-4B49-9690-C2EBF96AEF26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1" name="Título 10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Cuadro de texto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MX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Conector recto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upo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Cuadro de texto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MX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Conector recto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rtlCol="0"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58A11-3D6E-4E10-AEC4-FDD297904D1A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5663EE-DFF7-4D06-AD69-4620A4603477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Cuadro de texto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MX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Conector recto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Marcador de contenido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840AFF-0356-4E9B-A39B-1384795ED1A3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grpSp>
        <p:nvGrpSpPr>
          <p:cNvPr id="14" name="Grupo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Cuadro de texto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MX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Conector recto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503F75-C049-4CC9-B346-6FA306FBABD9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grpSp>
        <p:nvGrpSpPr>
          <p:cNvPr id="10" name="Grupo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Cuadro de texto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MX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Conector recto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52D991-F0C5-42B7-BD79-20DA62E34477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rtlCol="0" anchor="b"/>
          <a:lstStyle>
            <a:lvl1pPr algn="l">
              <a:defRPr sz="28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rtlCol="0"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0894B-E84B-4E66-9009-E481B998A817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rtlCol="0" anchor="b"/>
          <a:lstStyle>
            <a:lvl1pPr algn="ctr">
              <a:defRPr sz="28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86C729-9C72-4F3B-BDBA-002658120B60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7BD47876-7C4C-47AB-9D02-F637D7FFCA85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4757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Tapa dura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Hardcover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Book Antiqua</vt:lpstr>
      <vt:lpstr>Calibri</vt:lpstr>
      <vt:lpstr>Wingdings</vt:lpstr>
      <vt:lpstr>Tapa dura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2014-09-16T21:35:53Z</dcterms:created>
  <dcterms:modified xsi:type="dcterms:W3CDTF">2021-08-15T14:11:59Z</dcterms:modified>
</cp:coreProperties>
</file>