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242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5T13:58:23.516" v="19" actId="790"/>
      <pc:docMkLst>
        <pc:docMk/>
      </pc:docMkLst>
      <pc:sldChg chg="modSp mod modNotes">
        <pc:chgData name="Fake Test User" userId="SID-0" providerId="Test" clId="FakeClientId" dt="2021-08-15T13:57:24.908" v="5" actId="790"/>
        <pc:sldMkLst>
          <pc:docMk/>
          <pc:sldMk cId="3183036095" sldId="256"/>
        </pc:sldMkLst>
        <pc:spChg chg="mod">
          <ac:chgData name="Fake Test User" userId="SID-0" providerId="Test" clId="FakeClientId" dt="2021-08-15T13:57:19.924" v="4" actId="790"/>
          <ac:spMkLst>
            <pc:docMk/>
            <pc:sldMk cId="318303609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5T13:57:19.924" v="4" actId="790"/>
          <ac:spMkLst>
            <pc:docMk/>
            <pc:sldMk cId="318303609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5T13:58:14.688" v="17" actId="790"/>
        <pc:sldMasterMkLst>
          <pc:docMk/>
          <pc:sldMasterMk cId="0" sldId="2147484728"/>
        </pc:sldMasterMkLst>
        <pc:spChg chg="mod">
          <ac:chgData name="Fake Test User" userId="SID-0" providerId="Test" clId="FakeClientId" dt="2021-08-15T13:57:31.908" v="6" actId="790"/>
          <ac:spMkLst>
            <pc:docMk/>
            <pc:sldMasterMk cId="0" sldId="2147484728"/>
            <ac:spMk id="2" creationId="{00000000-0000-0000-0000-000000000000}"/>
          </ac:spMkLst>
        </pc:spChg>
        <pc:spChg chg="mod">
          <ac:chgData name="Fake Test User" userId="SID-0" providerId="Test" clId="FakeClientId" dt="2021-08-15T13:57:31.908" v="6" actId="790"/>
          <ac:spMkLst>
            <pc:docMk/>
            <pc:sldMasterMk cId="0" sldId="2147484728"/>
            <ac:spMk id="3" creationId="{00000000-0000-0000-0000-000000000000}"/>
          </ac:spMkLst>
        </pc:spChg>
        <pc:spChg chg="mod">
          <ac:chgData name="Fake Test User" userId="SID-0" providerId="Test" clId="FakeClientId" dt="2021-08-15T13:57:31.908" v="6" actId="790"/>
          <ac:spMkLst>
            <pc:docMk/>
            <pc:sldMasterMk cId="0" sldId="2147484728"/>
            <ac:spMk id="4" creationId="{00000000-0000-0000-0000-000000000000}"/>
          </ac:spMkLst>
        </pc:spChg>
        <pc:spChg chg="mod">
          <ac:chgData name="Fake Test User" userId="SID-0" providerId="Test" clId="FakeClientId" dt="2021-08-15T13:57:31.908" v="6" actId="790"/>
          <ac:spMkLst>
            <pc:docMk/>
            <pc:sldMasterMk cId="0" sldId="2147484728"/>
            <ac:spMk id="5" creationId="{00000000-0000-0000-0000-000000000000}"/>
          </ac:spMkLst>
        </pc:spChg>
        <pc:spChg chg="mod">
          <ac:chgData name="Fake Test User" userId="SID-0" providerId="Test" clId="FakeClientId" dt="2021-08-15T13:57:31.908" v="6" actId="790"/>
          <ac:spMkLst>
            <pc:docMk/>
            <pc:sldMasterMk cId="0" sldId="214748472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15T13:57:35.658" v="7" actId="790"/>
          <pc:sldLayoutMkLst>
            <pc:docMk/>
            <pc:sldMasterMk cId="0" sldId="2147484728"/>
            <pc:sldLayoutMk cId="0" sldId="2147484729"/>
          </pc:sldLayoutMkLst>
          <pc:spChg chg="mod">
            <ac:chgData name="Fake Test User" userId="SID-0" providerId="Test" clId="FakeClientId" dt="2021-08-15T13:57:35.658" v="7" actId="790"/>
            <ac:spMkLst>
              <pc:docMk/>
              <pc:sldMasterMk cId="0" sldId="2147484728"/>
              <pc:sldLayoutMk cId="0" sldId="214748472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3:57:35.658" v="7" actId="790"/>
            <ac:spMkLst>
              <pc:docMk/>
              <pc:sldMasterMk cId="0" sldId="2147484728"/>
              <pc:sldLayoutMk cId="0" sldId="214748472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3:57:35.658" v="7" actId="790"/>
            <ac:spMkLst>
              <pc:docMk/>
              <pc:sldMasterMk cId="0" sldId="2147484728"/>
              <pc:sldLayoutMk cId="0" sldId="214748472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3:57:35.658" v="7" actId="790"/>
            <ac:spMkLst>
              <pc:docMk/>
              <pc:sldMasterMk cId="0" sldId="2147484728"/>
              <pc:sldLayoutMk cId="0" sldId="214748472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3:57:35.658" v="7" actId="790"/>
            <ac:spMkLst>
              <pc:docMk/>
              <pc:sldMasterMk cId="0" sldId="2147484728"/>
              <pc:sldLayoutMk cId="0" sldId="214748472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3:57:39.127" v="8" actId="790"/>
          <pc:sldLayoutMkLst>
            <pc:docMk/>
            <pc:sldMasterMk cId="0" sldId="2147484728"/>
            <pc:sldLayoutMk cId="0" sldId="2147484730"/>
          </pc:sldLayoutMkLst>
          <pc:spChg chg="mod">
            <ac:chgData name="Fake Test User" userId="SID-0" providerId="Test" clId="FakeClientId" dt="2021-08-15T13:57:39.127" v="8" actId="790"/>
            <ac:spMkLst>
              <pc:docMk/>
              <pc:sldMasterMk cId="0" sldId="2147484728"/>
              <pc:sldLayoutMk cId="0" sldId="214748473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3:57:39.127" v="8" actId="790"/>
            <ac:spMkLst>
              <pc:docMk/>
              <pc:sldMasterMk cId="0" sldId="2147484728"/>
              <pc:sldLayoutMk cId="0" sldId="214748473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3:57:39.127" v="8" actId="790"/>
            <ac:spMkLst>
              <pc:docMk/>
              <pc:sldMasterMk cId="0" sldId="2147484728"/>
              <pc:sldLayoutMk cId="0" sldId="214748473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3:57:39.127" v="8" actId="790"/>
            <ac:spMkLst>
              <pc:docMk/>
              <pc:sldMasterMk cId="0" sldId="2147484728"/>
              <pc:sldLayoutMk cId="0" sldId="214748473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3:57:39.127" v="8" actId="790"/>
            <ac:spMkLst>
              <pc:docMk/>
              <pc:sldMasterMk cId="0" sldId="2147484728"/>
              <pc:sldLayoutMk cId="0" sldId="214748473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3:57:42.596" v="9" actId="790"/>
          <pc:sldLayoutMkLst>
            <pc:docMk/>
            <pc:sldMasterMk cId="0" sldId="2147484728"/>
            <pc:sldLayoutMk cId="0" sldId="2147484731"/>
          </pc:sldLayoutMkLst>
          <pc:spChg chg="mod">
            <ac:chgData name="Fake Test User" userId="SID-0" providerId="Test" clId="FakeClientId" dt="2021-08-15T13:57:42.596" v="9" actId="790"/>
            <ac:spMkLst>
              <pc:docMk/>
              <pc:sldMasterMk cId="0" sldId="2147484728"/>
              <pc:sldLayoutMk cId="0" sldId="214748473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3:57:42.596" v="9" actId="790"/>
            <ac:spMkLst>
              <pc:docMk/>
              <pc:sldMasterMk cId="0" sldId="2147484728"/>
              <pc:sldLayoutMk cId="0" sldId="214748473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3:57:42.596" v="9" actId="790"/>
            <ac:spMkLst>
              <pc:docMk/>
              <pc:sldMasterMk cId="0" sldId="2147484728"/>
              <pc:sldLayoutMk cId="0" sldId="214748473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3:57:42.596" v="9" actId="790"/>
            <ac:spMkLst>
              <pc:docMk/>
              <pc:sldMasterMk cId="0" sldId="2147484728"/>
              <pc:sldLayoutMk cId="0" sldId="214748473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3:57:42.596" v="9" actId="790"/>
            <ac:spMkLst>
              <pc:docMk/>
              <pc:sldMasterMk cId="0" sldId="2147484728"/>
              <pc:sldLayoutMk cId="0" sldId="214748473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3:57:46.737" v="10" actId="790"/>
          <pc:sldLayoutMkLst>
            <pc:docMk/>
            <pc:sldMasterMk cId="0" sldId="2147484728"/>
            <pc:sldLayoutMk cId="0" sldId="2147484732"/>
          </pc:sldLayoutMkLst>
          <pc:spChg chg="mod">
            <ac:chgData name="Fake Test User" userId="SID-0" providerId="Test" clId="FakeClientId" dt="2021-08-15T13:57:46.737" v="10" actId="790"/>
            <ac:spMkLst>
              <pc:docMk/>
              <pc:sldMasterMk cId="0" sldId="2147484728"/>
              <pc:sldLayoutMk cId="0" sldId="214748473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3:57:46.737" v="10" actId="790"/>
            <ac:spMkLst>
              <pc:docMk/>
              <pc:sldMasterMk cId="0" sldId="2147484728"/>
              <pc:sldLayoutMk cId="0" sldId="214748473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3:57:46.737" v="10" actId="790"/>
            <ac:spMkLst>
              <pc:docMk/>
              <pc:sldMasterMk cId="0" sldId="2147484728"/>
              <pc:sldLayoutMk cId="0" sldId="214748473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3:57:46.737" v="10" actId="790"/>
            <ac:spMkLst>
              <pc:docMk/>
              <pc:sldMasterMk cId="0" sldId="2147484728"/>
              <pc:sldLayoutMk cId="0" sldId="2147484732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3:57:46.737" v="10" actId="790"/>
            <ac:spMkLst>
              <pc:docMk/>
              <pc:sldMasterMk cId="0" sldId="2147484728"/>
              <pc:sldLayoutMk cId="0" sldId="2147484732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3:57:46.737" v="10" actId="790"/>
            <ac:spMkLst>
              <pc:docMk/>
              <pc:sldMasterMk cId="0" sldId="2147484728"/>
              <pc:sldLayoutMk cId="0" sldId="2147484732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3:57:50.346" v="11" actId="790"/>
          <pc:sldLayoutMkLst>
            <pc:docMk/>
            <pc:sldMasterMk cId="0" sldId="2147484728"/>
            <pc:sldLayoutMk cId="0" sldId="2147484733"/>
          </pc:sldLayoutMkLst>
          <pc:spChg chg="mod">
            <ac:chgData name="Fake Test User" userId="SID-0" providerId="Test" clId="FakeClientId" dt="2021-08-15T13:57:50.346" v="11" actId="790"/>
            <ac:spMkLst>
              <pc:docMk/>
              <pc:sldMasterMk cId="0" sldId="2147484728"/>
              <pc:sldLayoutMk cId="0" sldId="214748473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3:57:50.346" v="11" actId="790"/>
            <ac:spMkLst>
              <pc:docMk/>
              <pc:sldMasterMk cId="0" sldId="2147484728"/>
              <pc:sldLayoutMk cId="0" sldId="214748473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3:57:50.346" v="11" actId="790"/>
            <ac:spMkLst>
              <pc:docMk/>
              <pc:sldMasterMk cId="0" sldId="2147484728"/>
              <pc:sldLayoutMk cId="0" sldId="214748473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3:57:50.346" v="11" actId="790"/>
            <ac:spMkLst>
              <pc:docMk/>
              <pc:sldMasterMk cId="0" sldId="2147484728"/>
              <pc:sldLayoutMk cId="0" sldId="214748473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3:57:50.346" v="11" actId="790"/>
            <ac:spMkLst>
              <pc:docMk/>
              <pc:sldMasterMk cId="0" sldId="2147484728"/>
              <pc:sldLayoutMk cId="0" sldId="214748473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3:57:50.346" v="11" actId="790"/>
            <ac:spMkLst>
              <pc:docMk/>
              <pc:sldMasterMk cId="0" sldId="2147484728"/>
              <pc:sldLayoutMk cId="0" sldId="214748473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3:57:50.346" v="11" actId="790"/>
            <ac:spMkLst>
              <pc:docMk/>
              <pc:sldMasterMk cId="0" sldId="2147484728"/>
              <pc:sldLayoutMk cId="0" sldId="214748473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5T13:57:50.346" v="11" actId="790"/>
            <ac:spMkLst>
              <pc:docMk/>
              <pc:sldMasterMk cId="0" sldId="2147484728"/>
              <pc:sldLayoutMk cId="0" sldId="214748473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3:57:53.956" v="12" actId="790"/>
          <pc:sldLayoutMkLst>
            <pc:docMk/>
            <pc:sldMasterMk cId="0" sldId="2147484728"/>
            <pc:sldLayoutMk cId="0" sldId="2147484734"/>
          </pc:sldLayoutMkLst>
          <pc:spChg chg="mod">
            <ac:chgData name="Fake Test User" userId="SID-0" providerId="Test" clId="FakeClientId" dt="2021-08-15T13:57:53.956" v="12" actId="790"/>
            <ac:spMkLst>
              <pc:docMk/>
              <pc:sldMasterMk cId="0" sldId="2147484728"/>
              <pc:sldLayoutMk cId="0" sldId="214748473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3:57:53.956" v="12" actId="790"/>
            <ac:spMkLst>
              <pc:docMk/>
              <pc:sldMasterMk cId="0" sldId="2147484728"/>
              <pc:sldLayoutMk cId="0" sldId="214748473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3:57:53.956" v="12" actId="790"/>
            <ac:spMkLst>
              <pc:docMk/>
              <pc:sldMasterMk cId="0" sldId="2147484728"/>
              <pc:sldLayoutMk cId="0" sldId="214748473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3:57:53.956" v="12" actId="790"/>
            <ac:spMkLst>
              <pc:docMk/>
              <pc:sldMasterMk cId="0" sldId="2147484728"/>
              <pc:sldLayoutMk cId="0" sldId="214748473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3:57:57.659" v="13" actId="790"/>
          <pc:sldLayoutMkLst>
            <pc:docMk/>
            <pc:sldMasterMk cId="0" sldId="2147484728"/>
            <pc:sldLayoutMk cId="0" sldId="2147484735"/>
          </pc:sldLayoutMkLst>
          <pc:spChg chg="mod">
            <ac:chgData name="Fake Test User" userId="SID-0" providerId="Test" clId="FakeClientId" dt="2021-08-15T13:57:57.659" v="13" actId="790"/>
            <ac:spMkLst>
              <pc:docMk/>
              <pc:sldMasterMk cId="0" sldId="2147484728"/>
              <pc:sldLayoutMk cId="0" sldId="214748473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3:57:57.659" v="13" actId="790"/>
            <ac:spMkLst>
              <pc:docMk/>
              <pc:sldMasterMk cId="0" sldId="2147484728"/>
              <pc:sldLayoutMk cId="0" sldId="214748473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3:57:57.659" v="13" actId="790"/>
            <ac:spMkLst>
              <pc:docMk/>
              <pc:sldMasterMk cId="0" sldId="2147484728"/>
              <pc:sldLayoutMk cId="0" sldId="214748473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3:58:01.049" v="14" actId="790"/>
          <pc:sldLayoutMkLst>
            <pc:docMk/>
            <pc:sldMasterMk cId="0" sldId="2147484728"/>
            <pc:sldLayoutMk cId="0" sldId="2147484736"/>
          </pc:sldLayoutMkLst>
          <pc:spChg chg="mod">
            <ac:chgData name="Fake Test User" userId="SID-0" providerId="Test" clId="FakeClientId" dt="2021-08-15T13:58:01.049" v="14" actId="790"/>
            <ac:spMkLst>
              <pc:docMk/>
              <pc:sldMasterMk cId="0" sldId="2147484728"/>
              <pc:sldLayoutMk cId="0" sldId="214748473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3:58:01.049" v="14" actId="790"/>
            <ac:spMkLst>
              <pc:docMk/>
              <pc:sldMasterMk cId="0" sldId="2147484728"/>
              <pc:sldLayoutMk cId="0" sldId="214748473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3:58:01.049" v="14" actId="790"/>
            <ac:spMkLst>
              <pc:docMk/>
              <pc:sldMasterMk cId="0" sldId="2147484728"/>
              <pc:sldLayoutMk cId="0" sldId="214748473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3:58:01.049" v="14" actId="790"/>
            <ac:spMkLst>
              <pc:docMk/>
              <pc:sldMasterMk cId="0" sldId="2147484728"/>
              <pc:sldLayoutMk cId="0" sldId="214748473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3:58:01.049" v="14" actId="790"/>
            <ac:spMkLst>
              <pc:docMk/>
              <pc:sldMasterMk cId="0" sldId="2147484728"/>
              <pc:sldLayoutMk cId="0" sldId="214748473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3:58:01.049" v="14" actId="790"/>
            <ac:spMkLst>
              <pc:docMk/>
              <pc:sldMasterMk cId="0" sldId="2147484728"/>
              <pc:sldLayoutMk cId="0" sldId="214748473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3:58:04.565" v="15" actId="790"/>
          <pc:sldLayoutMkLst>
            <pc:docMk/>
            <pc:sldMasterMk cId="0" sldId="2147484728"/>
            <pc:sldLayoutMk cId="0" sldId="2147484737"/>
          </pc:sldLayoutMkLst>
          <pc:spChg chg="mod">
            <ac:chgData name="Fake Test User" userId="SID-0" providerId="Test" clId="FakeClientId" dt="2021-08-15T13:58:04.565" v="15" actId="790"/>
            <ac:spMkLst>
              <pc:docMk/>
              <pc:sldMasterMk cId="0" sldId="2147484728"/>
              <pc:sldLayoutMk cId="0" sldId="214748473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3:58:04.565" v="15" actId="790"/>
            <ac:spMkLst>
              <pc:docMk/>
              <pc:sldMasterMk cId="0" sldId="2147484728"/>
              <pc:sldLayoutMk cId="0" sldId="214748473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3:58:04.565" v="15" actId="790"/>
            <ac:spMkLst>
              <pc:docMk/>
              <pc:sldMasterMk cId="0" sldId="2147484728"/>
              <pc:sldLayoutMk cId="0" sldId="214748473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3:58:04.565" v="15" actId="790"/>
            <ac:spMkLst>
              <pc:docMk/>
              <pc:sldMasterMk cId="0" sldId="2147484728"/>
              <pc:sldLayoutMk cId="0" sldId="214748473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3:58:04.565" v="15" actId="790"/>
            <ac:spMkLst>
              <pc:docMk/>
              <pc:sldMasterMk cId="0" sldId="2147484728"/>
              <pc:sldLayoutMk cId="0" sldId="214748473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3:58:04.565" v="15" actId="790"/>
            <ac:spMkLst>
              <pc:docMk/>
              <pc:sldMasterMk cId="0" sldId="2147484728"/>
              <pc:sldLayoutMk cId="0" sldId="214748473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3:58:08.643" v="16" actId="790"/>
          <pc:sldLayoutMkLst>
            <pc:docMk/>
            <pc:sldMasterMk cId="0" sldId="2147484728"/>
            <pc:sldLayoutMk cId="0" sldId="2147484738"/>
          </pc:sldLayoutMkLst>
          <pc:spChg chg="mod">
            <ac:chgData name="Fake Test User" userId="SID-0" providerId="Test" clId="FakeClientId" dt="2021-08-15T13:58:08.643" v="16" actId="790"/>
            <ac:spMkLst>
              <pc:docMk/>
              <pc:sldMasterMk cId="0" sldId="2147484728"/>
              <pc:sldLayoutMk cId="0" sldId="214748473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3:58:08.643" v="16" actId="790"/>
            <ac:spMkLst>
              <pc:docMk/>
              <pc:sldMasterMk cId="0" sldId="2147484728"/>
              <pc:sldLayoutMk cId="0" sldId="214748473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3:58:08.643" v="16" actId="790"/>
            <ac:spMkLst>
              <pc:docMk/>
              <pc:sldMasterMk cId="0" sldId="2147484728"/>
              <pc:sldLayoutMk cId="0" sldId="214748473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3:58:08.643" v="16" actId="790"/>
            <ac:spMkLst>
              <pc:docMk/>
              <pc:sldMasterMk cId="0" sldId="2147484728"/>
              <pc:sldLayoutMk cId="0" sldId="214748473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3:58:08.643" v="16" actId="790"/>
            <ac:spMkLst>
              <pc:docMk/>
              <pc:sldMasterMk cId="0" sldId="2147484728"/>
              <pc:sldLayoutMk cId="0" sldId="214748473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3:58:14.688" v="17" actId="790"/>
          <pc:sldLayoutMkLst>
            <pc:docMk/>
            <pc:sldMasterMk cId="0" sldId="2147484728"/>
            <pc:sldLayoutMk cId="0" sldId="2147484739"/>
          </pc:sldLayoutMkLst>
          <pc:spChg chg="mod">
            <ac:chgData name="Fake Test User" userId="SID-0" providerId="Test" clId="FakeClientId" dt="2021-08-15T13:58:14.688" v="17" actId="790"/>
            <ac:spMkLst>
              <pc:docMk/>
              <pc:sldMasterMk cId="0" sldId="2147484728"/>
              <pc:sldLayoutMk cId="0" sldId="214748473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3:58:14.688" v="17" actId="790"/>
            <ac:spMkLst>
              <pc:docMk/>
              <pc:sldMasterMk cId="0" sldId="2147484728"/>
              <pc:sldLayoutMk cId="0" sldId="214748473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3:58:14.688" v="17" actId="790"/>
            <ac:spMkLst>
              <pc:docMk/>
              <pc:sldMasterMk cId="0" sldId="2147484728"/>
              <pc:sldLayoutMk cId="0" sldId="214748473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3:58:14.688" v="17" actId="790"/>
            <ac:spMkLst>
              <pc:docMk/>
              <pc:sldMasterMk cId="0" sldId="2147484728"/>
              <pc:sldLayoutMk cId="0" sldId="214748473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3:58:14.688" v="17" actId="790"/>
            <ac:spMkLst>
              <pc:docMk/>
              <pc:sldMasterMk cId="0" sldId="2147484728"/>
              <pc:sldLayoutMk cId="0" sldId="214748473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929E408-3618-4ED6-BB2F-5D0F334ECF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79EC8A-365D-4C57-A402-91BBE15BF5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594F2-EBB8-4A8E-BF83-1C295E4F3379}" type="datetime1">
              <a:rPr lang="es-MX" smtClean="0"/>
              <a:t>15/08/2021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A04C0D-ACC6-4122-93EB-F5E6A86018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17B748-D4E7-4971-BD96-727C6CA1D7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F19E4-35EA-4696-A166-42078F2817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023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EA75C-98C5-4F99-A1DA-524764037741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29CD2-5649-47A5-A3CF-68C10F60454C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63304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129CD2-5649-47A5-A3CF-68C10F60454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39749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8F46CF-0B2D-49B3-BB00-AD8EDD260877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4C84CC-2185-481F-9CFC-D7C0BE4EC203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 rtlCol="0"/>
          <a:lstStyle>
            <a:lvl1pPr algn="ctr">
              <a:defRPr sz="320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EB4CDA-EF61-4BB3-91E3-65F9438B4C61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2EFC94-B948-4969-A12D-4A9959DFCC2B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rtlCol="0" anchor="t"/>
          <a:lstStyle>
            <a:lvl1pPr algn="l">
              <a:defRPr sz="3200" b="0" i="0" cap="all" baseline="0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2563B7-80BA-4A3F-AEB5-F74E813B3BDC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1523C92-45F4-4C30-810D-4886C1BA6969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 rtlCol="0"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A280D6-C32E-442B-98CA-2E99847EF95E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contenido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 rtlCol="0"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rtlCol="0"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BAEBF8-601D-4E20-9FB3-28AEC08F3B5D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F40785-29A9-4B91-BA93-16F4515C5ACE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C9DF8-2BA5-4FBD-B855-7F74E0ECB484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786FBA-23D5-456F-B404-FDCC1391D471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rtlCol="0"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 hasCustomPrompt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 rtlCol="0"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AF72FC-15D7-4A80-881C-717EBDF54C60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8237106-F2ED-405E-BC33-CC3CF426205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 rtl="0"/>
            <a:fld id="{4E01BA65-5DA5-4BD8-B9F8-4D7E985FE0D8}" type="datetime1">
              <a:rPr lang="es-MX" noProof="0" smtClean="0"/>
              <a:t>15/08/2021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 rtl="0"/>
            <a:fld id="{38237106-F2ED-405E-BC33-CC3CF426205F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theme/theme12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Horizon</ap:Template>
  <ap:TotalTime>2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Arial</vt:lpstr>
      <vt:lpstr>Arial Narrow</vt:lpstr>
      <vt:lpstr>Calibri</vt:lpstr>
      <vt:lpstr>Horizon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2014-09-16T21:36:11Z</dcterms:created>
  <dcterms:modified xsi:type="dcterms:W3CDTF">2021-08-15T13:58:59Z</dcterms:modified>
</cp:coreProperties>
</file>