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9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4254" y="6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6T10:17:36.208" v="19" actId="790"/>
      <pc:docMkLst>
        <pc:docMk/>
      </pc:docMkLst>
      <pc:sldChg chg="modSp mod modNotes">
        <pc:chgData name="Fake Test User" userId="SID-0" providerId="Test" clId="FakeClientId" dt="2021-08-06T10:16:25.332" v="4" actId="790"/>
        <pc:sldMkLst>
          <pc:docMk/>
          <pc:sldMk cId="218711181" sldId="256"/>
        </pc:sldMkLst>
        <pc:spChg chg="mod">
          <ac:chgData name="Fake Test User" userId="SID-0" providerId="Test" clId="FakeClientId" dt="2021-08-06T10:16:19.144" v="3" actId="790"/>
          <ac:spMkLst>
            <pc:docMk/>
            <pc:sldMk cId="218711181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6T10:16:19.144" v="3" actId="790"/>
          <ac:spMkLst>
            <pc:docMk/>
            <pc:sldMk cId="21871118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6T10:17:26.101" v="17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06T10:16:33.020" v="5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06T10:16:33.020" v="5" actId="790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8-06T10:16:33.020" v="5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06T10:16:33.020" v="5" actId="790"/>
          <ac:spMkLst>
            <pc:docMk/>
            <pc:sldMasterMk cId="0" sldId="2147483660"/>
            <ac:spMk id="16" creationId="{00000000-0000-0000-0000-000000000000}"/>
          </ac:spMkLst>
        </pc:spChg>
        <pc:spChg chg="mod">
          <ac:chgData name="Fake Test User" userId="SID-0" providerId="Test" clId="FakeClientId" dt="2021-08-06T10:16:33.020" v="5" actId="790"/>
          <ac:spMkLst>
            <pc:docMk/>
            <pc:sldMasterMk cId="0" sldId="2147483660"/>
            <ac:spMk id="27" creationId="{00000000-0000-0000-0000-000000000000}"/>
          </ac:spMkLst>
        </pc:spChg>
        <pc:spChg chg="mod">
          <ac:chgData name="Fake Test User" userId="SID-0" providerId="Test" clId="FakeClientId" dt="2021-08-06T10:16:33.020" v="5" actId="790"/>
          <ac:spMkLst>
            <pc:docMk/>
            <pc:sldMasterMk cId="0" sldId="2147483660"/>
            <ac:spMk id="31" creationId="{00000000-0000-0000-0000-000000000000}"/>
          </ac:spMkLst>
        </pc:spChg>
        <pc:sldLayoutChg chg="modSp mod">
          <pc:chgData name="Fake Test User" userId="SID-0" providerId="Test" clId="FakeClientId" dt="2021-08-06T10:16:46.724" v="7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06T10:16:46.724" v="7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6T10:16:46.724" v="7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6T10:16:46.724" v="7" actId="790"/>
            <ac:spMkLst>
              <pc:docMk/>
              <pc:sldMasterMk cId="0" sldId="2147483660"/>
              <pc:sldLayoutMk cId="0" sldId="214748366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6T10:16:46.724" v="7" actId="790"/>
            <ac:spMkLst>
              <pc:docMk/>
              <pc:sldMasterMk cId="0" sldId="2147483660"/>
              <pc:sldLayoutMk cId="0" sldId="2147483661"/>
              <ac:spMk id="18" creationId="{00000000-0000-0000-0000-000000000000}"/>
            </ac:spMkLst>
          </pc:spChg>
          <pc:spChg chg="mod">
            <ac:chgData name="Fake Test User" userId="SID-0" providerId="Test" clId="FakeClientId" dt="2021-08-06T10:16:46.724" v="7" actId="790"/>
            <ac:spMkLst>
              <pc:docMk/>
              <pc:sldMasterMk cId="0" sldId="2147483660"/>
              <pc:sldLayoutMk cId="0" sldId="2147483661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6T10:16:46.724" v="7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  <pc:spChg chg="mod">
            <ac:chgData name="Fake Test User" userId="SID-0" providerId="Test" clId="FakeClientId" dt="2021-08-06T10:16:46.724" v="7" actId="790"/>
            <ac:spMkLst>
              <pc:docMk/>
              <pc:sldMasterMk cId="0" sldId="2147483660"/>
              <pc:sldLayoutMk cId="0" sldId="2147483661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16:50.443" v="8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06T10:16:50.443" v="8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16:50.443" v="8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16:50.443" v="8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16:50.443" v="8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16:50.443" v="8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16:54.646" v="9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06T10:16:54.646" v="9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16:54.646" v="9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16:54.646" v="9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16:54.646" v="9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16:54.646" v="9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17:00.303" v="10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06T10:17:00.303" v="10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17:00.303" v="10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17:00.303" v="10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17:00.303" v="10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17:00.303" v="10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6T10:17:00.303" v="10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17:03.553" v="11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06T10:17:03.553" v="11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17:03.553" v="11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17:03.553" v="11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17:03.553" v="11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17:03.553" v="11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6T10:17:03.553" v="11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6T10:17:03.553" v="11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6T10:17:03.553" v="11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17:07.772" v="12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06T10:17:07.772" v="12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17:07.772" v="12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17:07.772" v="12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17:07.772" v="12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17:11.272" v="13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06T10:17:11.272" v="13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17:11.272" v="13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17:11.272" v="13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17:15.304" v="14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06T10:17:15.304" v="14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17:15.304" v="14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17:15.304" v="14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17:15.304" v="14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17:15.304" v="14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6T10:17:15.304" v="14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17:18.773" v="15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06T10:17:18.773" v="15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17:18.773" v="15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17:18.773" v="15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17:18.773" v="15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6T10:17:18.773" v="15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6T10:17:18.773" v="15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06T10:17:18.773" v="15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06T10:17:18.773" v="15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17:22.476" v="16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06T10:17:22.476" v="16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17:22.476" v="16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17:22.476" v="16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17:22.476" v="16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17:22.476" v="16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6T10:17:26.101" v="17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06T10:17:26.101" v="17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6T10:17:26.101" v="17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6T10:17:26.101" v="17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6T10:17:26.101" v="17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6T10:17:26.101" v="17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C5B8F329-83FF-423B-89A7-B7333904C4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101650-EA2F-46C3-BFC7-54BFB2D937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D03A1-768C-46DB-924B-5D4EE00201F5}" type="datetime1">
              <a:rPr lang="es-MX" smtClean="0"/>
              <a:t>06/08/2021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F265BB4-B5F3-4341-BCE1-08DEC6AECD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D10387-5D41-45A2-A2B0-EC6B50D821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FA0FF-4454-41E0-A8BE-1AA48C9F00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00804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97340-DB2C-4719-B507-0E248C74B207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 noProof="0"/>
              <a:t>Haga clic para modificar los estilos de texto del patrón</a:t>
            </a:r>
          </a:p>
          <a:p>
            <a:pPr lvl="1"/>
            <a:r>
              <a:rPr lang="es-MX" noProof="0"/>
              <a:t>Segundo nivel</a:t>
            </a:r>
          </a:p>
          <a:p>
            <a:pPr lvl="2"/>
            <a:r>
              <a:rPr lang="es-MX" noProof="0"/>
              <a:t>Tercer nivel</a:t>
            </a:r>
          </a:p>
          <a:p>
            <a:pPr lvl="3"/>
            <a:r>
              <a:rPr lang="es-MX" noProof="0"/>
              <a:t>Cuarto nivel</a:t>
            </a:r>
          </a:p>
          <a:p>
            <a:pPr lvl="4"/>
            <a:r>
              <a:rPr lang="es-MX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D94FC-F696-476E-9CAE-9E9241039DCF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299628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3D94FC-F696-476E-9CAE-9E9241039DCF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50318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7AFB0EB-6421-4E8C-A9DA-F0EFF74F3321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BC5217A8-0E06-4059-AC45-433E2E67A85D}" type="slidenum">
              <a:rPr kumimoji="0" lang="es-MX" noProof="0" smtClean="0"/>
              <a:pPr rtl="0" eaLnBrk="1" latinLnBrk="0" hangingPunct="1"/>
              <a:t>‹Nº›</a:t>
            </a:fld>
            <a:endParaRPr kumimoji="0" lang="es-MX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MX" noProof="0"/>
          </a:p>
        </p:txBody>
      </p:sp>
      <p:sp>
        <p:nvSpPr>
          <p:cNvPr id="9" name="Conector rec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s-MX" noProof="0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 rtlCol="0">
            <a:noAutofit/>
          </a:bodyPr>
          <a:lstStyle>
            <a:lvl1pPr algn="r">
              <a:defRPr sz="4200" b="1"/>
            </a:lvl1pPr>
            <a:extLst/>
          </a:lstStyle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 rtlCol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es-MX" noProof="0"/>
              <a:t>Haga clic para modificar el estilo de subtítulo del patrón</a:t>
            </a:r>
          </a:p>
        </p:txBody>
      </p:sp>
      <p:sp>
        <p:nvSpPr>
          <p:cNvPr id="31" name="Marcador de fech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 rtlCol="0"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rtl="0" eaLnBrk="1" latinLnBrk="0" hangingPunct="1"/>
            <a:fld id="{79FD2518-3E5F-460F-8316-84B0D0E0FF53}" type="datetime1">
              <a:rPr lang="es-MX" noProof="0" smtClean="0"/>
              <a:t>06/08/2021</a:t>
            </a:fld>
            <a:endParaRPr lang="es-MX" noProof="0">
              <a:solidFill>
                <a:srgbClr val="FFFFFF"/>
              </a:solidFill>
            </a:endParaRPr>
          </a:p>
        </p:txBody>
      </p:sp>
      <p:sp>
        <p:nvSpPr>
          <p:cNvPr id="18" name="Marcador de pie de pá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 rtlCol="0"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 rtl="0"/>
            <a:endParaRPr kumimoji="0" lang="es-MX" noProof="0">
              <a:solidFill>
                <a:srgbClr val="FFFFFF"/>
              </a:solidFill>
            </a:endParaRPr>
          </a:p>
        </p:txBody>
      </p:sp>
      <p:sp>
        <p:nvSpPr>
          <p:cNvPr id="29" name="Marcador de número de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 rtlCol="0"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rtl="0" eaLnBrk="1" latinLnBrk="0" hangingPunct="1"/>
            <a:fld id="{BC5217A8-0E06-4059-AC45-433E2E67A85D}" type="slidenum">
              <a:rPr kumimoji="0" lang="es-MX" noProof="0" smtClean="0"/>
              <a:pPr rtl="0" eaLnBrk="1" latinLnBrk="0" hangingPunct="1"/>
              <a:t>‹Nº›</a:t>
            </a:fld>
            <a:endParaRPr kumimoji="0" lang="es-MX" noProof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rtlCol="0" anchor="t"/>
          <a:lstStyle/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 rtlCol="0"/>
          <a:lstStyle/>
          <a:p>
            <a:pPr rtl="0" eaLnBrk="1" latinLnBrk="0" hangingPunct="1"/>
            <a:fld id="{B154515D-0CFE-44E7-9C7E-2B962CD1960C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rtl="0" eaLnBrk="1" latinLnBrk="0" hangingPunct="1"/>
            <a:fld id="{BC5217A8-0E06-4059-AC45-433E2E67A85D}" type="slidenum">
              <a:rPr kumimoji="0" lang="es-MX" noProof="0" smtClean="0"/>
              <a:pPr rtl="0" eaLnBrk="1" latinLnBrk="0" hangingPunct="1"/>
              <a:t>‹Nº›</a:t>
            </a:fld>
            <a:endParaRPr kumimoji="0" lang="es-MX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79D4CAF-5F18-41E3-9352-B096D32FE487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BC5217A8-0E06-4059-AC45-433E2E67A85D}" type="slidenum">
              <a:rPr kumimoji="0" lang="es-MX" noProof="0" smtClean="0"/>
              <a:pPr rtl="0" eaLnBrk="1" latinLnBrk="0" hangingPunct="1"/>
              <a:t>‹Nº›</a:t>
            </a:fld>
            <a:endParaRPr kumimoji="0" lang="es-MX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rtlCol="0" anchor="t"/>
          <a:lstStyle>
            <a:lvl1pPr algn="r">
              <a:buNone/>
              <a:defRPr sz="4200" b="1" cap="all"/>
            </a:lvl1pPr>
            <a:extLst/>
          </a:lstStyle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rtlCol="0"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rtlCol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rtl="0" eaLnBrk="1" latinLnBrk="0" hangingPunct="1"/>
            <a:fld id="{CB910E39-6A10-4F0E-9762-4F4F2BE93A90}" type="datetime1">
              <a:rPr lang="es-MX" noProof="0" smtClean="0"/>
              <a:t>06/08/2021</a:t>
            </a:fld>
            <a:endParaRPr lang="es-MX" noProof="0">
              <a:solidFill>
                <a:schemeClr val="tx2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rtlCol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rtl="0"/>
            <a:endParaRPr kumimoji="0" lang="es-MX" noProof="0">
              <a:solidFill>
                <a:schemeClr val="tx2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 rtlCol="0"/>
          <a:lstStyle/>
          <a:p>
            <a:pPr rtl="0" eaLnBrk="1" latinLnBrk="0" hangingPunct="1"/>
            <a:fld id="{BC5217A8-0E06-4059-AC45-433E2E67A85D}" type="slidenum">
              <a:rPr kumimoji="0" lang="es-MX" noProof="0" smtClean="0"/>
              <a:pPr rtl="0" eaLnBrk="1" latinLnBrk="0" hangingPunct="1"/>
              <a:t>‹Nº›</a:t>
            </a:fld>
            <a:endParaRPr kumimoji="0" lang="es-MX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rtlCol="0"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rtlCol="0"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F5E28B2-EB25-40F1-982F-071116616753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BC5217A8-0E06-4059-AC45-433E2E67A85D}" type="slidenum">
              <a:rPr kumimoji="0" lang="es-MX" noProof="0" smtClean="0"/>
              <a:pPr rtl="0" eaLnBrk="1" latinLnBrk="0" hangingPunct="1"/>
              <a:t>‹Nº›</a:t>
            </a:fld>
            <a:endParaRPr kumimoji="0" lang="es-MX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rtlCol="0" anchor="b"/>
          <a:lstStyle>
            <a:lvl1pPr>
              <a:defRPr/>
            </a:lvl1pPr>
            <a:extLst/>
          </a:lstStyle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E199B2A-8B43-4FB5-A0E5-6128F0F2E6B5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BC5217A8-0E06-4059-AC45-433E2E67A85D}" type="slidenum">
              <a:rPr kumimoji="0" lang="es-MX" noProof="0" smtClean="0"/>
              <a:pPr rtl="0" eaLnBrk="1" latinLnBrk="0" hangingPunct="1"/>
              <a:t>‹Nº›</a:t>
            </a:fld>
            <a:endParaRPr kumimoji="0" lang="es-MX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2947DFA-2A3C-4B37-8684-FC5B1E2777D7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BC5217A8-0E06-4059-AC45-433E2E67A85D}" type="slidenum">
              <a:rPr kumimoji="0" lang="es-MX" noProof="0" smtClean="0"/>
              <a:pPr rtl="0" eaLnBrk="1" latinLnBrk="0" hangingPunct="1"/>
              <a:t>‹Nº›</a:t>
            </a:fld>
            <a:endParaRPr kumimoji="0" lang="es-MX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rtl="0" eaLnBrk="1" latinLnBrk="0" hangingPunct="1"/>
            <a:fld id="{8BA29960-17FE-49A3-944F-D6ABD62EE8C2}" type="datetime1">
              <a:rPr lang="es-MX" noProof="0" smtClean="0"/>
              <a:t>06/08/2021</a:t>
            </a:fld>
            <a:endParaRPr lang="es-MX" noProof="0">
              <a:solidFill>
                <a:schemeClr val="tx2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rtl="0"/>
            <a:endParaRPr kumimoji="0" lang="es-MX" noProof="0">
              <a:solidFill>
                <a:schemeClr val="tx2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BC5217A8-0E06-4059-AC45-433E2E67A85D}" type="slidenum">
              <a:rPr kumimoji="0" lang="es-MX" noProof="0" smtClean="0"/>
              <a:pPr rtl="0" eaLnBrk="1" latinLnBrk="0" hangingPunct="1"/>
              <a:t>‹Nº›</a:t>
            </a:fld>
            <a:endParaRPr kumimoji="0" lang="es-MX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rtlCol="0" anchor="b"/>
          <a:lstStyle>
            <a:lvl1pPr algn="l">
              <a:buNone/>
              <a:defRPr lang="en-US" sz="2400" baseline="0" smtClean="0"/>
            </a:lvl1pPr>
            <a:extLst/>
          </a:lstStyle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3E57D72-6D7B-48CE-8FAD-74F64C31AB2B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BC5217A8-0E06-4059-AC45-433E2E67A85D}" type="slidenum">
              <a:rPr kumimoji="0" lang="es-MX" noProof="0" smtClean="0"/>
              <a:pPr rtl="0" eaLnBrk="1" latinLnBrk="0" hangingPunct="1"/>
              <a:t>‹Nº›</a:t>
            </a:fld>
            <a:endParaRPr kumimoji="0" lang="es-MX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MX" noProof="0"/>
          </a:p>
        </p:txBody>
      </p:sp>
      <p:sp>
        <p:nvSpPr>
          <p:cNvPr id="9" name="Rectá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MX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rtlCol="0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EDEF1F0-F8CA-4C85-81CE-7D34D9B349D0}" type="datetime1">
              <a:rPr lang="es-MX" noProof="0" smtClean="0"/>
              <a:t>06/08/2021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BC5217A8-0E06-4059-AC45-433E2E67A85D}" type="slidenum">
              <a:rPr kumimoji="0" lang="es-MX" noProof="0" smtClean="0"/>
              <a:pPr rtl="0" eaLnBrk="1" latinLnBrk="0" hangingPunct="1"/>
              <a:t>‹Nº›</a:t>
            </a:fld>
            <a:endParaRPr kumimoji="0" lang="es-MX" noProof="0"/>
          </a:p>
        </p:txBody>
      </p:sp>
      <p:sp>
        <p:nvSpPr>
          <p:cNvPr id="10" name="Marcador de posición de imagen 9"/>
          <p:cNvSpPr>
            <a:spLocks noGrp="1"/>
          </p:cNvSpPr>
          <p:nvPr>
            <p:ph type="pic" idx="1" hasCustomPrompt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  <a:extLst/>
          </a:lstStyle>
          <a:p>
            <a:pPr rtl="0"/>
            <a:r>
              <a:rPr lang="es-MX" noProof="0"/>
              <a:t>Haga clic en el ícono para agregar una imagen</a:t>
            </a:r>
            <a:endParaRPr kumimoji="0" lang="es-MX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jpe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MX" noProof="0"/>
          </a:p>
        </p:txBody>
      </p:sp>
      <p:sp>
        <p:nvSpPr>
          <p:cNvPr id="3" name="Marcador de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rtlCol="0" anchor="b" anchorCtr="0">
            <a:normAutofit/>
          </a:bodyPr>
          <a:lstStyle/>
          <a:p>
            <a:pPr rtl="0"/>
            <a:r>
              <a:rPr lang="es-MX" noProof="0"/>
              <a:t>Haga clic para modificar el estilo de título del patrón</a:t>
            </a:r>
            <a:endParaRPr kumimoji="0" lang="es-MX" noProof="0"/>
          </a:p>
        </p:txBody>
      </p:sp>
      <p:sp>
        <p:nvSpPr>
          <p:cNvPr id="31" name="Marcador de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es-MX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MX" noProof="0"/>
              <a:t>Segundo nivel</a:t>
            </a:r>
          </a:p>
          <a:p>
            <a:pPr lvl="2" rtl="0" eaLnBrk="1" latinLnBrk="0" hangingPunct="1"/>
            <a:r>
              <a:rPr lang="es-MX" noProof="0"/>
              <a:t>Tercer nivel</a:t>
            </a:r>
          </a:p>
          <a:p>
            <a:pPr lvl="3" rtl="0" eaLnBrk="1" latinLnBrk="0" hangingPunct="1"/>
            <a:r>
              <a:rPr lang="es-MX" noProof="0"/>
              <a:t>Cuarto nivel</a:t>
            </a:r>
          </a:p>
          <a:p>
            <a:pPr lvl="4" rtl="0" eaLnBrk="1" latinLnBrk="0" hangingPunct="1"/>
            <a:r>
              <a:rPr lang="es-MX" noProof="0"/>
              <a:t>Quinto nivel</a:t>
            </a:r>
            <a:endParaRPr kumimoji="0" lang="es-MX" noProof="0"/>
          </a:p>
        </p:txBody>
      </p:sp>
      <p:sp>
        <p:nvSpPr>
          <p:cNvPr id="27" name="Marcador de posición de fech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rtlCol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rtl="0" eaLnBrk="1" latinLnBrk="0" hangingPunct="1"/>
            <a:fld id="{D0C11F7F-3A34-45FF-BF9F-0A039AA537B3}" type="datetime1">
              <a:rPr lang="es-MX" noProof="0" smtClean="0"/>
              <a:t>06/08/2021</a:t>
            </a:fld>
            <a:endParaRPr lang="es-MX" sz="1000" noProof="0">
              <a:solidFill>
                <a:schemeClr val="tx2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rtlCol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rtl="0" eaLnBrk="1" latinLnBrk="0" hangingPunct="1"/>
            <a:endParaRPr kumimoji="0" lang="es-MX" sz="1000" noProof="0">
              <a:solidFill>
                <a:schemeClr val="tx2"/>
              </a:solidFill>
            </a:endParaRPr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rtl="0" eaLnBrk="1" latinLnBrk="0" hangingPunct="1"/>
            <a:fld id="{BC5217A8-0E06-4059-AC45-433E2E67A85D}" type="slidenum">
              <a:rPr kumimoji="0" lang="es-MX" noProof="0" smtClean="0"/>
              <a:pPr algn="r" rtl="0" eaLnBrk="1" latinLnBrk="0" hangingPunct="1"/>
              <a:t>‹Nº›</a:t>
            </a:fld>
            <a:endParaRPr kumimoji="0" lang="es-MX" sz="1100" noProof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711181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Opulento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Opulent</ap:Template>
  <ap:TotalTime>3</ap:TotalTime>
  <ap:Words>1</ap:Words>
  <ap:PresentationFormat>Presentación en pantalla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6">
      <vt:lpstr>Calibri</vt:lpstr>
      <vt:lpstr>Trebuchet MS</vt:lpstr>
      <vt:lpstr>Wingdings</vt:lpstr>
      <vt:lpstr>Wingdings 2</vt:lpstr>
      <vt:lpstr>Opulento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2014-09-16T21:37:47Z</dcterms:created>
  <dcterms:modified xsi:type="dcterms:W3CDTF">2021-08-06T10:18:07Z</dcterms:modified>
</cp:coreProperties>
</file>