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6T10:05:11.753" v="18" actId="790"/>
      <pc:docMkLst>
        <pc:docMk/>
      </pc:docMkLst>
      <pc:sldChg chg="modSp mod modNotes">
        <pc:chgData name="Fake Test User" userId="SID-0" providerId="Test" clId="FakeClientId" dt="2021-08-06T10:04:10.171" v="4" actId="790"/>
        <pc:sldMkLst>
          <pc:docMk/>
          <pc:sldMk cId="2849457980" sldId="256"/>
        </pc:sldMkLst>
        <pc:spChg chg="mod">
          <ac:chgData name="Fake Test User" userId="SID-0" providerId="Test" clId="FakeClientId" dt="2021-08-06T10:04:05.280" v="3" actId="790"/>
          <ac:spMkLst>
            <pc:docMk/>
            <pc:sldMk cId="284945798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6T10:04:05.280" v="3" actId="790"/>
          <ac:spMkLst>
            <pc:docMk/>
            <pc:sldMk cId="284945798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6T10:05:02.831" v="16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06T10:04:19.593" v="5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06T10:04:22.937" v="6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6T10:04:22.937" v="6" actId="790"/>
            <ac:spMkLst>
              <pc:docMk/>
              <pc:sldMasterMk cId="0" sldId="2147483960"/>
              <pc:sldLayoutMk cId="0" sldId="2147483961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26.703" v="7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06T10:04:26.703" v="7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26.703" v="7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26.703" v="7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26.703" v="7" actId="790"/>
            <ac:spMkLst>
              <pc:docMk/>
              <pc:sldMasterMk cId="0" sldId="2147483960"/>
              <pc:sldLayoutMk cId="0" sldId="2147483962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04:26.703" v="7" actId="790"/>
            <ac:spMkLst>
              <pc:docMk/>
              <pc:sldMasterMk cId="0" sldId="2147483960"/>
              <pc:sldLayoutMk cId="0" sldId="2147483962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29.750" v="8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04:29.750" v="8" actId="790"/>
            <ac:spMkLst>
              <pc:docMk/>
              <pc:sldMasterMk cId="0" sldId="2147483960"/>
              <pc:sldLayoutMk cId="0" sldId="21474839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35.860" v="9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06T10:04:35.860" v="9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35.860" v="9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35.860" v="9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04:35.860" v="9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04:35.860" v="9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04:35.860" v="9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39.673" v="10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04:39.673" v="10" actId="790"/>
            <ac:spMkLst>
              <pc:docMk/>
              <pc:sldMasterMk cId="0" sldId="2147483960"/>
              <pc:sldLayoutMk cId="0" sldId="214748396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43.767" v="11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06T10:04:43.767" v="11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43.767" v="11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43.767" v="11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43.767" v="11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48.080" v="12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06T10:04:48.080" v="12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48.080" v="12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48.080" v="12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51.971" v="13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06T10:04:51.971" v="13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51.971" v="13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51.971" v="13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51.971" v="13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51.971" v="13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51.971" v="13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55.783" v="14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6T10:04:55.783" v="14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4:59.080" v="15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06T10:04:59.080" v="15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4:59.080" v="15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4:59.080" v="15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4:59.080" v="15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4:59.080" v="15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05:02.831" v="16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06T10:05:02.831" v="16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05:02.831" v="16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05:02.831" v="16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05:02.831" v="16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05:02.831" v="16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2CDEE4E-90D9-4247-B4F0-2F6AB2A24E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B180D8-1FA9-4364-9D57-69C5D51052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68189-ED29-4A4B-BCF6-815FC99C65FA}" type="datetime1">
              <a:rPr lang="es-MX" smtClean="0"/>
              <a:t>06/08/2021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39FE08-E626-455A-BD75-AAED2E38DE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6FF36F-D4FE-4199-B4C0-8ABEDC982F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88DEA-504C-415F-8212-2A4CF2D789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273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2BEEB-C5C6-40EC-A7C9-A7AC6C140F09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C39A1-747D-4E77-A5BD-6EB2D312E791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113745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C39A1-747D-4E77-A5BD-6EB2D312E7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68425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4D4A36-550F-49CB-8D57-A0DA5B40001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3" name="Rectángulo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4" name="Elipse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C5ADB2-6465-4C88-B8AF-2D49DDC03D17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0EC3B9-E67F-4B45-B2C2-4227E635FCD2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C22C81-EC4C-45CB-BDC5-DC2191D3D81E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Elipse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2D59AD-9AEF-4CC3-B67F-DBB5C5D63E0C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5A7C0-CEB2-4705-BA0A-548AC30783F5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30999A-5542-4DAA-9C3F-89D259B421CA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2E2E40-A93D-487F-85E7-A45EC28C9D6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19ED8B-2E8C-4BD5-A46C-77620814C761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F7525E-05FD-4FDF-8F53-227D4B2ABC3F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Rectángulo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Elipse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DA7D57-837C-4022-BFFD-2EE12FD435BA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Elipse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5D0C9245-8968-4C17-ADD9-65AB96FA3D0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7E63A33-8271-4DD0-9C48-789913D7C11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Estel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Georgia</vt:lpstr>
      <vt:lpstr>Trebuchet MS</vt:lpstr>
      <vt:lpstr>Estela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2021-08-06T10:06:01Z</dcterms:modified>
</cp:coreProperties>
</file>