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6T10:20:20.878" v="20" actId="790"/>
      <pc:docMkLst>
        <pc:docMk/>
      </pc:docMkLst>
      <pc:sldChg chg="modSp mod modNotes">
        <pc:chgData name="Fake Test User" userId="SID-0" providerId="Test" clId="FakeClientId" dt="2021-08-06T10:19:06.330" v="5" actId="790"/>
        <pc:sldMkLst>
          <pc:docMk/>
          <pc:sldMk cId="3731197474" sldId="256"/>
        </pc:sldMkLst>
        <pc:spChg chg="mod">
          <ac:chgData name="Fake Test User" userId="SID-0" providerId="Test" clId="FakeClientId" dt="2021-08-06T10:18:58.989" v="3" actId="790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6T10:18:58.989" v="3" actId="790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6T10:20:11.768" v="1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6T10:19:11.861" v="6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06T10:19:23.205" v="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6T10:19:23.205" v="8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26.628" v="9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6T10:19:26.628" v="9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26.628" v="9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26.628" v="9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26.628" v="9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26.628" v="9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30.815" v="1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19:30.815" v="10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34.909" v="11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9:34.909" v="11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39.410" v="12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9:39.410" v="12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43.191" v="13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6T10:19:43.191" v="13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43.191" v="13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43.191" v="13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43.191" v="13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46.504" v="14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6T10:19:46.504" v="14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46.504" v="14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46.504" v="14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46.504" v="14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46.504" v="14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9:53.251" v="15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9:53.251" v="15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20:02.533" v="16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20:02.533" v="16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20:07.033" v="17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6T10:20:07.033" v="17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20:07.033" v="17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20:07.033" v="17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20:07.033" v="17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20:07.033" v="17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20:11.768" v="18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6T10:20:11.768" v="18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20:11.768" v="18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20:11.768" v="18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20:11.768" v="18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20:11.768" v="18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09A1A18-3893-4B44-A9A6-7D4CF67080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77F6A5-68C1-43DA-82BE-4E207F912E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6EA97-B1E1-4374-BA56-0808C53A143A}" type="datetime1">
              <a:rPr lang="es-MX" smtClean="0"/>
              <a:t>06/08/2021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953F64-97EA-4FC1-9EC9-40A0EB6D8F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9BE252-54E3-4F49-B22F-671FB5A520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2214-B83A-4D6A-8D45-36E0E92CDA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65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1E85-1D47-45E2-B5F3-ED77F171DE4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1BAFC-6707-461B-90DC-A929EE5A3A13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827574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1BAFC-6707-461B-90DC-A929EE5A3A1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91057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8B58AC-A2DE-419D-9837-C14DA5BC8162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EEAE2-C8BB-46FB-9DAA-D769169B733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4EF5B-F081-406F-9B00-5079909F9A35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83E76-4F3E-431D-A97A-F84898A695C1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7801A6-F307-4ED2-A8CB-F5EF5BA1B26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BEEB48-6626-43AF-AF1A-9BACDD8CF976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B35EF-51A3-4FEA-9724-46E2DDB1BB80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30EC84-F1E8-4D81-9075-2D105375CC0E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602CE3-70E3-45CE-966A-933C604C7950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7D38C-300C-437D-9963-A72FA6B67B20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014276-0574-46F5-AE98-53F89E0B2EC3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MX" noProof="0" smtClean="0"/>
              <a:t>‹Nº›</a:t>
            </a:fld>
            <a:endParaRPr kumimoji="0"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s-MX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s-MX" noProof="0"/>
              <a:t>Haz clic en el ícono para agregar una imagen</a:t>
            </a:r>
            <a:endParaRPr kumimoji="0" lang="es-MX" noProof="0"/>
          </a:p>
        </p:txBody>
      </p:sp>
      <p:sp>
        <p:nvSpPr>
          <p:cNvPr id="9" name="Diagrama de flujo: 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10" name="Diagrama de flujo: 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5" name="Marcador de posición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es-MX" noProof="0"/>
              <a:t>Haz clic para modificar el estilo de título del patrón</a:t>
            </a:r>
            <a:endParaRPr kumimoji="0" lang="es-MX" noProof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24" name="Marcador de posición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F0763F49-A081-4E52-84C2-5AE8A3AE317A}" type="datetime1">
              <a:rPr lang="es-MX" noProof="0" smtClean="0"/>
              <a:t>06/08/2021</a:t>
            </a:fld>
            <a:endParaRPr lang="es-MX" sz="1200" noProof="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es-MX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es-MX" noProof="0" smtClean="0"/>
              <a:t>‹Nº›</a:t>
            </a:fld>
            <a:endParaRPr kumimoji="0" lang="es-MX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olstic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Solsticio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2021-08-06T10:20:58Z</dcterms:modified>
</cp:coreProperties>
</file>