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heme/theme11.xml" ContentType="application/vnd.openxmlformats-officedocument.them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12.xml" ContentType="application/vnd.openxmlformats-officedocument.presentationml.slideLayout+xml"/>
  <Override PartName="/ppt/viewProps.xml" ContentType="application/vnd.openxmlformats-officedocument.presentationml.viewProps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6" autoAdjust="0"/>
    <p:restoredTop sz="95324" autoAdjust="0"/>
  </p:normalViewPr>
  <p:slideViewPr>
    <p:cSldViewPr snapToGrid="0">
      <p:cViewPr varScale="1">
        <p:scale>
          <a:sx n="103" d="100"/>
          <a:sy n="103" d="100"/>
        </p:scale>
        <p:origin x="168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1.xml" Id="rId8" /><Relationship Type="http://schemas.openxmlformats.org/officeDocument/2006/relationships/slide" Target="/ppt/slides/slide21.xml" Id="rId3" /><Relationship Type="http://schemas.openxmlformats.org/officeDocument/2006/relationships/viewProps" Target="/ppt/viewProp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presProps" Target="/ppt/presProps.xml" Id="rId6" /><Relationship Type="http://schemas.openxmlformats.org/officeDocument/2006/relationships/handoutMaster" Target="/ppt/handoutMasters/handoutMaster11.xml" Id="rId5" /><Relationship Type="http://schemas.microsoft.com/office/2016/11/relationships/changesInfo" Target="/ppt/changesInfos/changesInfo1.xml" Id="rId10" /><Relationship Type="http://schemas.openxmlformats.org/officeDocument/2006/relationships/notesMaster" Target="/ppt/notesMasters/notesMaster11.xml" Id="rId4" /><Relationship Type="http://schemas.openxmlformats.org/officeDocument/2006/relationships/tableStyles" Target="/ppt/tableStyle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4-06T10:50:54.855" v="62" actId="790"/>
      <pc:docMkLst>
        <pc:docMk/>
      </pc:docMkLst>
      <pc:sldChg chg="modSp mod modNotes">
        <pc:chgData name="Fake Test User" userId="SID-0" providerId="Test" clId="FakeClientId" dt="2021-04-06T10:50:13.401" v="56" actId="790"/>
        <pc:sldMkLst>
          <pc:docMk/>
          <pc:sldMk cId="1742696898" sldId="256"/>
        </pc:sldMkLst>
        <pc:spChg chg="mod">
          <ac:chgData name="Fake Test User" userId="SID-0" providerId="Test" clId="FakeClientId" dt="2021-04-06T10:49:27.931" v="29" actId="790"/>
          <ac:spMkLst>
            <pc:docMk/>
            <pc:sldMk cId="1742696898" sldId="256"/>
            <ac:spMk id="19" creationId="{00000000-0000-0000-0000-000000000000}"/>
          </ac:spMkLst>
        </pc:spChg>
        <pc:spChg chg="mod">
          <ac:chgData name="Fake Test User" userId="SID-0" providerId="Test" clId="FakeClientId" dt="2021-04-06T10:49:27.931" v="29" actId="790"/>
          <ac:spMkLst>
            <pc:docMk/>
            <pc:sldMk cId="1742696898" sldId="256"/>
            <ac:spMk id="27" creationId="{00000000-0000-0000-0000-000000000000}"/>
          </ac:spMkLst>
        </pc:spChg>
        <pc:spChg chg="mod">
          <ac:chgData name="Fake Test User" userId="SID-0" providerId="Test" clId="FakeClientId" dt="2021-04-06T10:49:27.931" v="29" actId="790"/>
          <ac:spMkLst>
            <pc:docMk/>
            <pc:sldMk cId="1742696898" sldId="256"/>
            <ac:spMk id="32" creationId="{00000000-0000-0000-0000-000000000000}"/>
          </ac:spMkLst>
        </pc:spChg>
        <pc:spChg chg="mod">
          <ac:chgData name="Fake Test User" userId="SID-0" providerId="Test" clId="FakeClientId" dt="2021-04-06T10:49:27.931" v="29" actId="790"/>
          <ac:spMkLst>
            <pc:docMk/>
            <pc:sldMk cId="1742696898" sldId="256"/>
            <ac:spMk id="33" creationId="{00000000-0000-0000-0000-000000000000}"/>
          </ac:spMkLst>
        </pc:spChg>
        <pc:spChg chg="mod">
          <ac:chgData name="Fake Test User" userId="SID-0" providerId="Test" clId="FakeClientId" dt="2021-04-06T10:49:27.931" v="29" actId="790"/>
          <ac:spMkLst>
            <pc:docMk/>
            <pc:sldMk cId="1742696898" sldId="256"/>
            <ac:spMk id="34" creationId="{00000000-0000-0000-0000-000000000000}"/>
          </ac:spMkLst>
        </pc:spChg>
        <pc:spChg chg="mod">
          <ac:chgData name="Fake Test User" userId="SID-0" providerId="Test" clId="FakeClientId" dt="2021-04-06T10:49:27.931" v="29" actId="790"/>
          <ac:spMkLst>
            <pc:docMk/>
            <pc:sldMk cId="1742696898" sldId="256"/>
            <ac:spMk id="35" creationId="{00000000-0000-0000-0000-000000000000}"/>
          </ac:spMkLst>
        </pc:spChg>
        <pc:spChg chg="mod">
          <ac:chgData name="Fake Test User" userId="SID-0" providerId="Test" clId="FakeClientId" dt="2021-04-06T10:49:27.931" v="29" actId="790"/>
          <ac:spMkLst>
            <pc:docMk/>
            <pc:sldMk cId="1742696898" sldId="256"/>
            <ac:spMk id="43" creationId="{00000000-0000-0000-0000-000000000000}"/>
          </ac:spMkLst>
        </pc:spChg>
        <pc:picChg chg="mod">
          <ac:chgData name="Fake Test User" userId="SID-0" providerId="Test" clId="FakeClientId" dt="2021-04-06T10:49:09.009" v="26" actId="962"/>
          <ac:picMkLst>
            <pc:docMk/>
            <pc:sldMk cId="1742696898" sldId="256"/>
            <ac:picMk id="4" creationId="{00000000-0000-0000-0000-000000000000}"/>
          </ac:picMkLst>
        </pc:picChg>
      </pc:sldChg>
      <pc:sldChg chg="modSp mod modNotes">
        <pc:chgData name="Fake Test User" userId="SID-0" providerId="Test" clId="FakeClientId" dt="2021-04-06T10:50:17.088" v="57" actId="790"/>
        <pc:sldMkLst>
          <pc:docMk/>
          <pc:sldMk cId="2005184843" sldId="257"/>
        </pc:sldMkLst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25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26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27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78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16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18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19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0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1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2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3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4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5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6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7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8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29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130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219" creationId="{00000000-0000-0000-0000-000000000000}"/>
          </ac:spMkLst>
        </pc:spChg>
        <pc:spChg chg="mod">
          <ac:chgData name="Fake Test User" userId="SID-0" providerId="Test" clId="FakeClientId" dt="2021-04-06T10:50:04.822" v="54" actId="790"/>
          <ac:spMkLst>
            <pc:docMk/>
            <pc:sldMk cId="2005184843" sldId="257"/>
            <ac:spMk id="220" creationId="{00000000-0000-0000-0000-000000000000}"/>
          </ac:spMkLst>
        </pc:spChg>
      </pc:sldChg>
      <pc:sldMasterChg chg="modSp mod modSldLayout">
        <pc:chgData name="Fake Test User" userId="SID-0" providerId="Test" clId="FakeClientId" dt="2021-04-06T10:50:29.151" v="60" actId="790"/>
        <pc:sldMasterMkLst>
          <pc:docMk/>
          <pc:sldMasterMk cId="3687281395" sldId="2147483660"/>
        </pc:sldMasterMkLst>
        <pc:spChg chg="mod">
          <ac:chgData name="Fake Test User" userId="SID-0" providerId="Test" clId="FakeClientId" dt="2021-04-06T10:50:22.588" v="58" actId="790"/>
          <ac:spMkLst>
            <pc:docMk/>
            <pc:sldMasterMk cId="3687281395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4-06T10:50:22.588" v="58" actId="790"/>
          <ac:spMkLst>
            <pc:docMk/>
            <pc:sldMasterMk cId="3687281395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4-06T10:50:22.588" v="58" actId="790"/>
          <ac:spMkLst>
            <pc:docMk/>
            <pc:sldMasterMk cId="3687281395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4-06T10:50:22.588" v="58" actId="790"/>
          <ac:spMkLst>
            <pc:docMk/>
            <pc:sldMasterMk cId="3687281395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4-06T10:50:22.588" v="58" actId="790"/>
          <ac:spMkLst>
            <pc:docMk/>
            <pc:sldMasterMk cId="3687281395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4-06T10:50:25.948" v="59" actId="790"/>
          <pc:sldLayoutMkLst>
            <pc:docMk/>
            <pc:sldMasterMk cId="3687281395" sldId="2147483660"/>
            <pc:sldLayoutMk cId="586319277" sldId="2147483672"/>
          </pc:sldLayoutMkLst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7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11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16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17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20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23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24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28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31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33" creationId="{00000000-0000-0000-0000-000000000000}"/>
            </ac:spMkLst>
          </pc:spChg>
          <pc:spChg chg="mod">
            <ac:chgData name="Fake Test User" userId="SID-0" providerId="Test" clId="FakeClientId" dt="2021-04-06T10:50:25.948" v="59" actId="790"/>
            <ac:spMkLst>
              <pc:docMk/>
              <pc:sldMasterMk cId="3687281395" sldId="2147483660"/>
              <pc:sldLayoutMk cId="586319277" sldId="2147483672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4-06T10:50:29.151" v="60" actId="790"/>
          <pc:sldLayoutMkLst>
            <pc:docMk/>
            <pc:sldMasterMk cId="3687281395" sldId="2147483660"/>
            <pc:sldLayoutMk cId="1184508751" sldId="2147483673"/>
          </pc:sldLayoutMkLst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12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16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26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27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28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0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1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2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3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4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7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39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41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42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43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53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54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56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58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59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60" creationId="{00000000-0000-0000-0000-000000000000}"/>
            </ac:spMkLst>
          </pc:spChg>
          <pc:spChg chg="mod">
            <ac:chgData name="Fake Test User" userId="SID-0" providerId="Test" clId="FakeClientId" dt="2021-04-06T10:50:29.151" v="60" actId="790"/>
            <ac:spMkLst>
              <pc:docMk/>
              <pc:sldMasterMk cId="3687281395" sldId="2147483660"/>
              <pc:sldLayoutMk cId="1184508751" sldId="2147483673"/>
              <ac:spMk id="6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5C60CA1-1C09-4CD6-A87E-F33EE8FF4682}" type="datetime1">
              <a:rPr lang="es-MX" smtClean="0"/>
              <a:t>06/04/2021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es-MX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D24650-7A74-41E8-B0C1-168C2F9B449C}" type="datetime1">
              <a:rPr lang="es-MX" noProof="0" smtClean="0"/>
              <a:t>06/04/2021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es-MX" noProof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MX"/>
              <a:t>Para cambiar estos folletos, reemplaza el contenido de muestra por el tuyo propio. O bien, si deseas empezar desde cero, presiona el botón Nueva diapositiva en la pestaña Inicio para insertar una página nueva. Ahora, escribe el texto y las imágenes en los marcadores de posición vacíos. Si necesitas más marcadores de posición para títulos, subtítulos o texto de cuerpo, copia cualquiera de los marcadores de posición existentes y, a continuación, arrastra el nuevo en su lugar.</a:t>
            </a:r>
          </a:p>
          <a:p>
            <a:pPr rtl="0"/>
            <a:endParaRPr lang="es-MX"/>
          </a:p>
          <a:p>
            <a:pPr rtl="0"/>
            <a:r>
              <a:rPr lang="es-MX"/>
              <a:t>¿Notaste que agregamos marcas de doblez? Son muy claros, pero si no te gusta mostrarlos en el folleto, sólo tienes que eliminarlos antes de imprimir.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 userDrawn="1"/>
        </p:nvSpPr>
        <p:spPr>
          <a:xfrm>
            <a:off x="7038975" y="7216219"/>
            <a:ext cx="2660904" cy="9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cxnSp>
        <p:nvCxnSpPr>
          <p:cNvPr id="19" name="Conector recto 18"/>
          <p:cNvCxnSpPr/>
          <p:nvPr userDrawn="1"/>
        </p:nvCxnSpPr>
        <p:spPr>
          <a:xfrm>
            <a:off x="7038558" y="2733674"/>
            <a:ext cx="26578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 userDrawn="1"/>
        </p:nvCxnSpPr>
        <p:spPr>
          <a:xfrm flipV="1">
            <a:off x="3939243" y="5152972"/>
            <a:ext cx="0" cy="2146926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 userDrawn="1"/>
        </p:nvSpPr>
        <p:spPr>
          <a:xfrm>
            <a:off x="365125" y="2743199"/>
            <a:ext cx="256032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es-MX" noProof="0"/>
          </a:p>
        </p:txBody>
      </p:sp>
      <p:sp>
        <p:nvSpPr>
          <p:cNvPr id="31" name="Marcador de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457200"/>
            <a:ext cx="2560320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Texto de encabezado</a:t>
            </a:r>
          </a:p>
        </p:txBody>
      </p:sp>
      <p:sp>
        <p:nvSpPr>
          <p:cNvPr id="28" name="Marcador de texto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2912420"/>
            <a:ext cx="2194560" cy="42543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3" name="Marcador de texto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581244" y="5941899"/>
            <a:ext cx="2449512" cy="266486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Nombre de la empresa</a:t>
            </a:r>
          </a:p>
        </p:txBody>
      </p:sp>
      <p:sp>
        <p:nvSpPr>
          <p:cNvPr id="24" name="Marcador de texto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976711" y="5861201"/>
            <a:ext cx="2449512" cy="42788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Dirección empresarial</a:t>
            </a:r>
          </a:p>
        </p:txBody>
      </p:sp>
      <p:sp>
        <p:nvSpPr>
          <p:cNvPr id="20" name="Marcador de texto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784137" y="2736151"/>
            <a:ext cx="1785749" cy="5866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Nombre del destinatario</a:t>
            </a:r>
            <a:br>
              <a:rPr lang="es-MX" noProof="0"/>
            </a:br>
            <a:r>
              <a:rPr lang="es-MX" noProof="0"/>
              <a:t>Dirección</a:t>
            </a:r>
            <a:br>
              <a:rPr lang="es-MX" noProof="0"/>
            </a:br>
            <a:r>
              <a:rPr lang="es-MX" noProof="0"/>
              <a:t>Ciudad y código postal</a:t>
            </a:r>
          </a:p>
        </p:txBody>
      </p:sp>
      <p:sp>
        <p:nvSpPr>
          <p:cNvPr id="33" name="Marcador de texto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38974" y="457200"/>
            <a:ext cx="2657475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Texto de encabezado</a:t>
            </a:r>
          </a:p>
        </p:txBody>
      </p:sp>
      <p:sp>
        <p:nvSpPr>
          <p:cNvPr id="34" name="Marcador de texto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38559" y="2826361"/>
            <a:ext cx="2657890" cy="49786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" name="marca de sello"/>
          <p:cNvSpPr/>
          <p:nvPr userDrawn="1"/>
        </p:nvSpPr>
        <p:spPr>
          <a:xfrm rot="16200000">
            <a:off x="3600085" y="469302"/>
            <a:ext cx="837458" cy="82829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MX" sz="1100" noProof="0">
                <a:solidFill>
                  <a:schemeClr val="bg1">
                    <a:lumMod val="50000"/>
                  </a:schemeClr>
                </a:solidFill>
                <a:latin typeface="+mj-lt"/>
              </a:rPr>
              <a:t>COLOCAR AQUÍ EL SELLO</a:t>
            </a:r>
          </a:p>
        </p:txBody>
      </p:sp>
      <p:sp>
        <p:nvSpPr>
          <p:cNvPr id="16" name="Marcador de posición de imagen 11"/>
          <p:cNvSpPr>
            <a:spLocks noGrp="1"/>
          </p:cNvSpPr>
          <p:nvPr>
            <p:ph type="pic" sz="quarter" idx="24" hasCustomPrompt="1"/>
          </p:nvPr>
        </p:nvSpPr>
        <p:spPr>
          <a:xfrm>
            <a:off x="7050024" y="6638544"/>
            <a:ext cx="822960" cy="393192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 userDrawn="1"/>
        </p:nvSpPr>
        <p:spPr>
          <a:xfrm>
            <a:off x="7132320" y="5299915"/>
            <a:ext cx="2559367" cy="2011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0" hasCustomPrompt="1"/>
          </p:nvPr>
        </p:nvSpPr>
        <p:spPr>
          <a:xfrm>
            <a:off x="366713" y="457200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31" name="Marcador de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3" y="2607972"/>
            <a:ext cx="2652712" cy="57954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1"/>
          <p:cNvSpPr>
            <a:spLocks noGrp="1"/>
          </p:cNvSpPr>
          <p:nvPr>
            <p:ph type="body" sz="quarter" idx="31" hasCustomPrompt="1"/>
          </p:nvPr>
        </p:nvSpPr>
        <p:spPr>
          <a:xfrm>
            <a:off x="366713" y="3309975"/>
            <a:ext cx="2652713" cy="135459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6" name="Marcador de texto 21"/>
          <p:cNvSpPr>
            <a:spLocks noGrp="1"/>
          </p:cNvSpPr>
          <p:nvPr>
            <p:ph type="body" sz="quarter" idx="36" hasCustomPrompt="1"/>
          </p:nvPr>
        </p:nvSpPr>
        <p:spPr>
          <a:xfrm>
            <a:off x="366713" y="4713829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7" name="Marcador de texto 21"/>
          <p:cNvSpPr>
            <a:spLocks noGrp="1"/>
          </p:cNvSpPr>
          <p:nvPr>
            <p:ph type="body" sz="quarter" idx="37" hasCustomPrompt="1"/>
          </p:nvPr>
        </p:nvSpPr>
        <p:spPr>
          <a:xfrm>
            <a:off x="366713" y="5000136"/>
            <a:ext cx="2652713" cy="231145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8" name="Marcador de texto 21"/>
          <p:cNvSpPr>
            <a:spLocks noGrp="1"/>
          </p:cNvSpPr>
          <p:nvPr>
            <p:ph type="body" sz="quarter" idx="38" hasCustomPrompt="1"/>
          </p:nvPr>
        </p:nvSpPr>
        <p:spPr>
          <a:xfrm>
            <a:off x="3748088" y="431528"/>
            <a:ext cx="2652712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0" name="Marcador de texto 21"/>
          <p:cNvSpPr>
            <a:spLocks noGrp="1"/>
          </p:cNvSpPr>
          <p:nvPr>
            <p:ph type="body" sz="quarter" idx="39" hasCustomPrompt="1"/>
          </p:nvPr>
        </p:nvSpPr>
        <p:spPr>
          <a:xfrm>
            <a:off x="3748088" y="1017535"/>
            <a:ext cx="2652713" cy="72632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7" name="Marcador de texto 21"/>
          <p:cNvSpPr>
            <a:spLocks noGrp="1"/>
          </p:cNvSpPr>
          <p:nvPr>
            <p:ph type="body" sz="quarter" idx="40" hasCustomPrompt="1"/>
          </p:nvPr>
        </p:nvSpPr>
        <p:spPr>
          <a:xfrm>
            <a:off x="3748088" y="1824702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1"/>
          <p:cNvSpPr>
            <a:spLocks noGrp="1"/>
          </p:cNvSpPr>
          <p:nvPr>
            <p:ph type="body" sz="quarter" idx="41" hasCustomPrompt="1"/>
          </p:nvPr>
        </p:nvSpPr>
        <p:spPr>
          <a:xfrm>
            <a:off x="3748088" y="2112264"/>
            <a:ext cx="2652713" cy="54621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1"/>
          <p:cNvSpPr>
            <a:spLocks noGrp="1"/>
          </p:cNvSpPr>
          <p:nvPr>
            <p:ph type="body" sz="quarter" idx="42" hasCustomPrompt="1"/>
          </p:nvPr>
        </p:nvSpPr>
        <p:spPr>
          <a:xfrm>
            <a:off x="3748088" y="2826437"/>
            <a:ext cx="2652713" cy="67807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comillas o texto de llamada</a:t>
            </a:r>
          </a:p>
        </p:txBody>
      </p:sp>
      <p:sp>
        <p:nvSpPr>
          <p:cNvPr id="42" name="Marcador de texto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48088" y="3693995"/>
            <a:ext cx="2652713" cy="1123392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4" name="Marcador de posición de imagen 11"/>
          <p:cNvSpPr>
            <a:spLocks noGrp="1"/>
          </p:cNvSpPr>
          <p:nvPr>
            <p:ph type="pic" sz="quarter" idx="22" hasCustomPrompt="1"/>
          </p:nvPr>
        </p:nvSpPr>
        <p:spPr>
          <a:xfrm>
            <a:off x="3748088" y="5299915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54" name="Marcador de texto 21"/>
          <p:cNvSpPr>
            <a:spLocks noGrp="1"/>
          </p:cNvSpPr>
          <p:nvPr>
            <p:ph type="body" sz="quarter" idx="45" hasCustomPrompt="1"/>
          </p:nvPr>
        </p:nvSpPr>
        <p:spPr>
          <a:xfrm>
            <a:off x="7131368" y="674635"/>
            <a:ext cx="2560320" cy="158393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1"/>
          <p:cNvSpPr>
            <a:spLocks noGrp="1"/>
          </p:cNvSpPr>
          <p:nvPr>
            <p:ph type="body" sz="quarter" idx="44" hasCustomPrompt="1"/>
          </p:nvPr>
        </p:nvSpPr>
        <p:spPr>
          <a:xfrm>
            <a:off x="7131367" y="2258568"/>
            <a:ext cx="2560320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1"/>
          <p:cNvSpPr>
            <a:spLocks noGrp="1"/>
          </p:cNvSpPr>
          <p:nvPr>
            <p:ph type="body" sz="quarter" idx="47" hasCustomPrompt="1"/>
          </p:nvPr>
        </p:nvSpPr>
        <p:spPr>
          <a:xfrm>
            <a:off x="7131368" y="2846796"/>
            <a:ext cx="2560320" cy="5736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1"/>
          <p:cNvSpPr>
            <a:spLocks noGrp="1"/>
          </p:cNvSpPr>
          <p:nvPr>
            <p:ph type="body" sz="quarter" idx="46" hasCustomPrompt="1"/>
          </p:nvPr>
        </p:nvSpPr>
        <p:spPr>
          <a:xfrm>
            <a:off x="7131368" y="3418957"/>
            <a:ext cx="2560320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31368" y="3714257"/>
            <a:ext cx="2560320" cy="1414821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1"/>
          <p:cNvSpPr>
            <a:spLocks noGrp="1"/>
          </p:cNvSpPr>
          <p:nvPr>
            <p:ph type="body" sz="quarter" idx="49" hasCustomPrompt="1"/>
          </p:nvPr>
        </p:nvSpPr>
        <p:spPr>
          <a:xfrm>
            <a:off x="7298054" y="5299593"/>
            <a:ext cx="2226946" cy="36312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es-MX" noProof="0"/>
              <a:t>Texto de encabezado</a:t>
            </a:r>
          </a:p>
        </p:txBody>
      </p:sp>
      <p:sp>
        <p:nvSpPr>
          <p:cNvPr id="61" name="Marcador de texto 21"/>
          <p:cNvSpPr>
            <a:spLocks noGrp="1"/>
          </p:cNvSpPr>
          <p:nvPr>
            <p:ph type="body" sz="quarter" idx="50" hasCustomPrompt="1"/>
          </p:nvPr>
        </p:nvSpPr>
        <p:spPr>
          <a:xfrm>
            <a:off x="7298054" y="5765692"/>
            <a:ext cx="2226946" cy="147570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365760" y="3163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es-MX" noProof="0"/>
              <a:t> </a:t>
            </a:r>
          </a:p>
        </p:txBody>
      </p:sp>
      <p:sp>
        <p:nvSpPr>
          <p:cNvPr id="32" name="Marcador de texto 2"/>
          <p:cNvSpPr>
            <a:spLocks noGrp="1"/>
          </p:cNvSpPr>
          <p:nvPr>
            <p:ph type="body" sz="quarter" idx="55" hasCustomPrompt="1"/>
          </p:nvPr>
        </p:nvSpPr>
        <p:spPr>
          <a:xfrm>
            <a:off x="3749040" y="877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es-MX" noProof="0"/>
              <a:t> 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56" hasCustomPrompt="1"/>
          </p:nvPr>
        </p:nvSpPr>
        <p:spPr>
          <a:xfrm>
            <a:off x="7132320" y="2697480"/>
            <a:ext cx="256032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es-MX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1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9911D5F-B693-4718-8B12-486F3D6DC87F}" type="datetime1">
              <a:rPr lang="es-MX" noProof="0" smtClean="0"/>
              <a:t>06/04/2021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es-MX" noProof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22.png" Id="rId3" /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2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32.jpeg" Id="rId3" /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43.jpeg" Id="rId4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3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s-MX" noProof="1"/>
              <a:t>Este espacio es ideal para una declaración de objetivos</a:t>
            </a:r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s-MX" noProof="1"/>
              <a:t>Puedes usar este folleto claro y profesional tal y como está o personalizarlo con facilidad.</a:t>
            </a:r>
          </a:p>
          <a:p>
            <a:pPr rtl="0"/>
            <a:r>
              <a:rPr lang="es-MX" noProof="1"/>
              <a:t>En la página siguiente, agregamos algunos consejos (como este) para ayudarte a empezar. </a:t>
            </a:r>
          </a:p>
          <a:p>
            <a:pPr rtl="0"/>
            <a:endParaRPr lang="es-MX" noProof="1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MX" noProof="1"/>
              <a:t>Northwind Traders</a:t>
            </a:r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MX" noProof="1"/>
              <a:t>Calle principal N°4567</a:t>
            </a:r>
          </a:p>
          <a:p>
            <a:pPr rtl="0"/>
            <a:r>
              <a:rPr lang="es-MX" noProof="1"/>
              <a:t>Raleigh, NC 02134-0000</a:t>
            </a:r>
          </a:p>
          <a:p>
            <a:pPr rtl="0"/>
            <a:endParaRPr lang="es-MX" noProof="1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s-MX" noProof="1"/>
              <a:t>Nombre del destinatario</a:t>
            </a:r>
          </a:p>
          <a:p>
            <a:pPr rtl="0"/>
            <a:r>
              <a:rPr lang="es-MX" noProof="1"/>
              <a:t>Dirección</a:t>
            </a:r>
          </a:p>
          <a:p>
            <a:pPr rtl="0"/>
            <a:r>
              <a:rPr lang="es-MX" noProof="1"/>
              <a:t>Ciudad y código postal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1"/>
          </p:nvPr>
        </p:nvSpPr>
        <p:spPr>
          <a:xfrm>
            <a:off x="7038975" y="457200"/>
            <a:ext cx="2653666" cy="2148840"/>
          </a:xfrm>
        </p:spPr>
        <p:txBody>
          <a:bodyPr rtlCol="0"/>
          <a:lstStyle/>
          <a:p>
            <a:pPr rtl="0"/>
            <a:r>
              <a:rPr lang="es-MX" noProof="1"/>
              <a:t>Folleto de tu compañía</a:t>
            </a:r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22"/>
          </p:nvPr>
        </p:nvSpPr>
        <p:spPr>
          <a:xfrm>
            <a:off x="7038559" y="2826361"/>
            <a:ext cx="2657890" cy="877892"/>
          </a:xfrm>
        </p:spPr>
        <p:txBody>
          <a:bodyPr rtlCol="0"/>
          <a:lstStyle/>
          <a:p>
            <a:pPr rtl="0"/>
            <a:r>
              <a:rPr lang="es-MX" noProof="1"/>
              <a:t>Aquí funcionarían bien una breve descripción o el eslogan de tu compañía</a:t>
            </a:r>
          </a:p>
        </p:txBody>
      </p:sp>
      <p:cxnSp>
        <p:nvCxnSpPr>
          <p:cNvPr id="10" name="plegar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legar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Marcador de posición de imagen 3" descr="Reemplazar por imagen del logotipo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04293" y="6631287"/>
            <a:ext cx="751723" cy="411014"/>
          </a:xfr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Marcador de posición de imagen 248" descr="Fotografía en blanco y negro de un hombre de pie frente a la ventana del aeropuerto con un hombre con un 747 en segundo plano." title="Imagen de ejemplo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16" name="Marcador de posición de texto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s-MX"/>
              <a:t>Personalízalo.</a:t>
            </a:r>
          </a:p>
        </p:txBody>
      </p:sp>
      <p:sp>
        <p:nvSpPr>
          <p:cNvPr id="118" name="Marcador de posición de texto 1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MX"/>
              <a:t>Si crees que es difícil aplicar formato a un documento tan atractivo como este, estás equivocado.</a:t>
            </a:r>
          </a:p>
          <a:p>
            <a:pPr rtl="0"/>
            <a:r>
              <a:rPr lang="es-MX"/>
              <a:t>Los marcadores de posición de este folleto están formateados para usted. Para reemplazar cualquier texto, selecciónalo y, a continuación, escribe el tuyo. </a:t>
            </a:r>
          </a:p>
        </p:txBody>
      </p:sp>
      <p:sp>
        <p:nvSpPr>
          <p:cNvPr id="119" name="Marcador de posición de texto 1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es-MX"/>
              <a:t>Personaliza en unos pocos minutos</a:t>
            </a:r>
          </a:p>
        </p:txBody>
      </p:sp>
      <p:sp>
        <p:nvSpPr>
          <p:cNvPr id="120" name="Marcador de texto 1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MX"/>
              <a:t>¿Deseas usar sus propias imágenes en lugar de las nuestras? ¡No hay problema! </a:t>
            </a:r>
          </a:p>
          <a:p>
            <a:pPr rtl="0"/>
            <a:r>
              <a:rPr lang="es-MX"/>
              <a:t>Solo tienes que seleccionar una imagen y eliminarla. A continuación, usa el ícono Insertar imagen del marcador de posición para agregar tu imagen.</a:t>
            </a:r>
          </a:p>
          <a:p>
            <a:pPr marL="0" indent="0" rtl="0">
              <a:buNone/>
            </a:pPr>
            <a:r>
              <a:rPr lang="es-MX"/>
              <a:t>Si quieres agregar o quitar viñetas del texto, haz clic en el botón Viñetas en la pestaña Inicio.</a:t>
            </a:r>
          </a:p>
        </p:txBody>
      </p:sp>
      <p:sp>
        <p:nvSpPr>
          <p:cNvPr id="121" name="Marcador de posición de texto 1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es-MX"/>
              <a:t>Qué incluir</a:t>
            </a:r>
          </a:p>
        </p:txBody>
      </p:sp>
      <p:sp>
        <p:nvSpPr>
          <p:cNvPr id="122" name="Marcador de posición de texto 1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MX"/>
              <a:t>Sabemos que podrías hablar durante horas sobre las bondades de tu compañía. (Y no te culpamos... ¡Eres excepcional!) Pero ya que necesitas ser breve y conciso, estas son algunas sugerencias: </a:t>
            </a:r>
          </a:p>
        </p:txBody>
      </p:sp>
      <p:sp>
        <p:nvSpPr>
          <p:cNvPr id="123" name="Marcador de posición de texto 1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es-MX"/>
              <a:t>Céntrate en lo que se te da mejor</a:t>
            </a:r>
          </a:p>
        </p:txBody>
      </p:sp>
      <p:sp>
        <p:nvSpPr>
          <p:cNvPr id="124" name="Marcador de posición de texto 123"/>
          <p:cNvSpPr>
            <a:spLocks noGrp="1"/>
          </p:cNvSpPr>
          <p:nvPr>
            <p:ph type="body" sz="quarter" idx="41"/>
          </p:nvPr>
        </p:nvSpPr>
        <p:spPr>
          <a:xfrm>
            <a:off x="3748088" y="2112264"/>
            <a:ext cx="2652713" cy="676656"/>
          </a:xfrm>
        </p:spPr>
        <p:txBody>
          <a:bodyPr rtlCol="0"/>
          <a:lstStyle/>
          <a:p>
            <a:pPr marL="0" indent="0" rtl="0">
              <a:buNone/>
            </a:pPr>
            <a:r>
              <a:rPr lang="es-MX"/>
              <a:t>Puedes colocar un resumen de los beneficios competitivos a la izquierda y la breve historia de éxito de un cliente o algunos testimonios reveladores en el centro. Por ejemplo:</a:t>
            </a:r>
          </a:p>
        </p:txBody>
      </p:sp>
      <p:sp>
        <p:nvSpPr>
          <p:cNvPr id="78" name="Marcador de posición de texto 7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es-MX"/>
              <a:t>"Tu compañía es la mejor. No puedo imaginarme la vida sin ella".</a:t>
            </a:r>
            <a:br>
              <a:rPr lang="es-MX"/>
            </a:br>
            <a:r>
              <a:rPr lang="es-MX"/>
              <a:t> - Cliente muy inteligente</a:t>
            </a:r>
          </a:p>
        </p:txBody>
      </p:sp>
      <p:sp>
        <p:nvSpPr>
          <p:cNvPr id="125" name="Marcador de texto 12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MX"/>
              <a:t>El lado derecho de la página es perfecto para dedicarlo a un resumen de productos o servicios clave.</a:t>
            </a:r>
          </a:p>
          <a:p>
            <a:pPr rtl="0"/>
            <a:endParaRPr lang="es-MX"/>
          </a:p>
          <a:p>
            <a:pPr rtl="0"/>
            <a:endParaRPr lang="es-MX"/>
          </a:p>
        </p:txBody>
      </p:sp>
      <p:pic>
        <p:nvPicPr>
          <p:cNvPr id="250" name="Marcador de posición de imagen 249" descr="Foto en blanco y negro de sillas cerca de una ventana en la entrada del edificio de una soleada oficina" title="Imagen de ejemplo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27" name="Marcador de posición de texto 12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s-MX"/>
              <a:t>Es posible que quieras mencionar a algunos de tus clientes más impresionantes aquí:</a:t>
            </a:r>
          </a:p>
          <a:p>
            <a:pPr lvl="0" rtl="0"/>
            <a:r>
              <a:rPr lang="es-MX"/>
              <a:t>Compañía grande e importante</a:t>
            </a:r>
          </a:p>
          <a:p>
            <a:pPr lvl="0" rtl="0"/>
            <a:r>
              <a:rPr lang="es-MX"/>
              <a:t>Compañía muy conocida</a:t>
            </a:r>
          </a:p>
          <a:p>
            <a:pPr lvl="0" rtl="0"/>
            <a:r>
              <a:rPr lang="es-MX"/>
              <a:t>Compañía impresionante</a:t>
            </a:r>
          </a:p>
          <a:p>
            <a:pPr rtl="0"/>
            <a:endParaRPr lang="es-MX"/>
          </a:p>
        </p:txBody>
      </p:sp>
      <p:sp>
        <p:nvSpPr>
          <p:cNvPr id="126" name="Marcador de posición de texto 12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es-MX"/>
              <a:t>Ofertas clave</a:t>
            </a:r>
          </a:p>
        </p:txBody>
      </p:sp>
      <p:sp>
        <p:nvSpPr>
          <p:cNvPr id="129" name="Marcador de posición de texto 128"/>
          <p:cNvSpPr>
            <a:spLocks noGrp="1"/>
          </p:cNvSpPr>
          <p:nvPr>
            <p:ph type="body" sz="quarter" idx="47"/>
          </p:nvPr>
        </p:nvSpPr>
        <p:spPr>
          <a:xfrm>
            <a:off x="7131368" y="2846796"/>
            <a:ext cx="2560320" cy="657713"/>
          </a:xfrm>
        </p:spPr>
        <p:txBody>
          <a:bodyPr rtlCol="0"/>
          <a:lstStyle/>
          <a:p>
            <a:pPr marL="0" indent="0" rtl="0">
              <a:buNone/>
            </a:pPr>
            <a:r>
              <a:rPr lang="es-MX"/>
              <a:t>¡Deja a un lado la timidez! Muéstrales lo increíble que eres. Lista o resume aquí los puntos clave sobre tu actividad. Y un consejo más para el camino...</a:t>
            </a:r>
          </a:p>
          <a:p>
            <a:pPr rtl="0"/>
            <a:endParaRPr lang="es-MX"/>
          </a:p>
        </p:txBody>
      </p:sp>
      <p:sp>
        <p:nvSpPr>
          <p:cNvPr id="128" name="Marcador de posición de texto 127"/>
          <p:cNvSpPr>
            <a:spLocks noGrp="1"/>
          </p:cNvSpPr>
          <p:nvPr>
            <p:ph type="body" sz="quarter" idx="46"/>
          </p:nvPr>
        </p:nvSpPr>
        <p:spPr>
          <a:xfrm>
            <a:off x="7131368" y="3596246"/>
            <a:ext cx="2560320" cy="237054"/>
          </a:xfrm>
        </p:spPr>
        <p:txBody>
          <a:bodyPr rtlCol="0"/>
          <a:lstStyle/>
          <a:p>
            <a:pPr rtl="0"/>
            <a:r>
              <a:rPr lang="es-MX"/>
              <a:t>¡Deja a un lado la timidez!</a:t>
            </a:r>
          </a:p>
        </p:txBody>
      </p:sp>
      <p:sp>
        <p:nvSpPr>
          <p:cNvPr id="130" name="Marcador de posición de texto 129"/>
          <p:cNvSpPr>
            <a:spLocks noGrp="1"/>
          </p:cNvSpPr>
          <p:nvPr>
            <p:ph type="body" sz="quarter" idx="48"/>
          </p:nvPr>
        </p:nvSpPr>
        <p:spPr>
          <a:xfrm>
            <a:off x="7131368" y="3891546"/>
            <a:ext cx="2560320" cy="1414821"/>
          </a:xfrm>
        </p:spPr>
        <p:txBody>
          <a:bodyPr rtlCol="0"/>
          <a:lstStyle/>
          <a:p>
            <a:pPr marL="0" indent="0" rtl="0">
              <a:buNone/>
            </a:pPr>
            <a:r>
              <a:rPr lang="es-MX"/>
              <a:t>Este es un lugar ideal para escribir tu "breve presentación". Si solo tuvieras unos pocos segundos para presentar tus productos o servicios a alguien, ¿qué dirías? </a:t>
            </a:r>
          </a:p>
          <a:p>
            <a:pPr rtl="0"/>
            <a:r>
              <a:rPr lang="es-MX"/>
              <a:t>Escriba su propio texto para destacar su empresa y sus servicios.</a:t>
            </a:r>
          </a:p>
        </p:txBody>
      </p:sp>
      <p:sp>
        <p:nvSpPr>
          <p:cNvPr id="219" name="Marcador de texto 21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es-MX"/>
              <a:t>Comunícate con nosotros</a:t>
            </a:r>
          </a:p>
        </p:txBody>
      </p:sp>
      <p:sp>
        <p:nvSpPr>
          <p:cNvPr id="220" name="Marcador de texto 21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es-MX"/>
              <a:t>Northwind Traders</a:t>
            </a:r>
          </a:p>
          <a:p>
            <a:pPr rtl="0"/>
            <a:r>
              <a:rPr lang="es-MX"/>
              <a:t>Calle principal N°4567</a:t>
            </a:r>
          </a:p>
          <a:p>
            <a:pPr rtl="0"/>
            <a:r>
              <a:rPr lang="es-MX"/>
              <a:t>Raleigh, NC 02134-0000</a:t>
            </a:r>
          </a:p>
          <a:p>
            <a:pPr rtl="0"/>
            <a:r>
              <a:rPr lang="es-MX"/>
              <a:t>(718) 555-1234</a:t>
            </a:r>
          </a:p>
          <a:p>
            <a:pPr rtl="0"/>
            <a:r>
              <a:rPr lang="es-MX"/>
              <a:t>kim@northwindtraders.com</a:t>
            </a:r>
          </a:p>
          <a:p>
            <a:pPr rtl="0"/>
            <a:r>
              <a:rPr lang="es-MX"/>
              <a:t>Visítanos en la web:</a:t>
            </a:r>
          </a:p>
          <a:p>
            <a:pPr rtl="0"/>
            <a:r>
              <a:rPr lang="es-MX"/>
              <a:t>www.northwindtraders.com</a:t>
            </a:r>
          </a:p>
          <a:p>
            <a:pPr rtl="0"/>
            <a:endParaRPr lang="es-MX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5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es-MX"/>
          </a:p>
        </p:txBody>
      </p:sp>
      <p:sp>
        <p:nvSpPr>
          <p:cNvPr id="26" name="Marcador de posición de texto 25"/>
          <p:cNvSpPr>
            <a:spLocks noGrp="1"/>
          </p:cNvSpPr>
          <p:nvPr>
            <p:ph type="body" sz="quarter" idx="5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es-MX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es-MX"/>
          </a:p>
        </p:txBody>
      </p:sp>
      <p:cxnSp>
        <p:nvCxnSpPr>
          <p:cNvPr id="47" name="plegar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legar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</p:sld>
</file>

<file path=ppt/theme/theme11.xml><?xml version="1.0" encoding="utf-8"?>
<a:theme xmlns:a="http://schemas.openxmlformats.org/drawingml/2006/main" name="Folleto rojo 11 x 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Brochure.potx" id="{E914270B-3276-4F2E-8580-C3CCE9E5F702}" vid="{E9F90C9B-080A-428F-9657-A3A4573153FD}"/>
    </a:ext>
  </a:extLst>
</a:theme>
</file>

<file path=ppt/theme/theme22.xml><?xml version="1.0" encoding="utf-8"?>
<a:theme xmlns:a="http://schemas.openxmlformats.org/drawingml/2006/main" name="Tema de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6</ap:TotalTime>
  <ap:Words>573</ap:Words>
  <ap:PresentationFormat>Personalizado</ap:PresentationFormat>
  <ap:Paragraphs>46</ap:Paragraphs>
  <ap:Slides>2</ap:Slides>
  <ap:Notes>2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ap:HeadingPairs>
  <ap:TitlesOfParts>
    <vt:vector baseType="lpstr" size="5">
      <vt:lpstr>Arial</vt:lpstr>
      <vt:lpstr>Times New Roman</vt:lpstr>
      <vt:lpstr>Folleto rojo 11 x 8,5</vt:lpstr>
      <vt:lpstr>Presentación de PowerPoint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2014-05-09T17:43:57Z</dcterms:created>
  <dcterms:modified xsi:type="dcterms:W3CDTF">2021-04-06T10:51:22Z</dcterms:modified>
</cp:coreProperties>
</file>