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slideLayouts/slideLayout4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0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slides/slide92.xml" ContentType="application/vnd.openxmlformats-officedocument.presentationml.slide+xml"/>
  <Override PartName="/ppt/tags/tag11.xml" ContentType="application/vnd.openxmlformats-officedocument.presentationml.tags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charts/chart1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slides/slide84.xml" ContentType="application/vnd.openxmlformats-officedocument.presentationml.slide+xml"/>
  <Override PartName="/ppt/handoutMasters/handoutMaster11.xml" ContentType="application/vnd.openxmlformats-officedocument.presentationml.handoutMaster+xml"/>
  <Override PartName="/ppt/theme/theme32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3.xml" ContentType="application/vnd.openxmlformats-officedocument.them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5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76.xml" ContentType="application/vnd.openxmlformats-officedocument.presentationml.slide+xml"/>
  <Override PartName="/ppt/slides/slide17.xml" ContentType="application/vnd.openxmlformats-officedocument.presentationml.slide+xml"/>
  <Override PartName="/ppt/slides/slide11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slides/slide510.xml" ContentType="application/vnd.openxmlformats-officedocument.presentationml.slide+xml"/>
  <Override PartName="/ppt/diagrams/layout11.xml" ContentType="application/vnd.openxmlformats-officedocument.drawingml.diagramLayout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slides/slide10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>
      <p:cViewPr varScale="1">
        <p:scale>
          <a:sx n="101" d="100"/>
          <a:sy n="101" d="100"/>
        </p:scale>
        <p:origin x="120" y="45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tags" Target="/ppt/tags/tag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1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handoutMaster" Target="/ppt/handoutMasters/handoutMaster11.xml" Id="rId17" /><Relationship Type="http://schemas.openxmlformats.org/officeDocument/2006/relationships/customXml" Target="/customXml/item22.xml" Id="rId2" /><Relationship Type="http://schemas.openxmlformats.org/officeDocument/2006/relationships/notesMaster" Target="/ppt/notesMasters/notesMaster11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5.xml" Id="rId6" /><Relationship Type="http://schemas.openxmlformats.org/officeDocument/2006/relationships/slide" Target="/ppt/slides/slide76.xml" Id="rId11" /><Relationship Type="http://schemas.openxmlformats.org/officeDocument/2006/relationships/slide" Target="/ppt/slides/slide17.xml" Id="rId5" /><Relationship Type="http://schemas.openxmlformats.org/officeDocument/2006/relationships/slide" Target="/ppt/slides/slide118.xml" Id="rId15" /><Relationship Type="http://schemas.openxmlformats.org/officeDocument/2006/relationships/slide" Target="/ppt/slides/slide69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0.xml" Id="rId9" /><Relationship Type="http://schemas.openxmlformats.org/officeDocument/2006/relationships/slide" Target="/ppt/slides/slide1011.xml" Id="rId14" /><Relationship Type="http://schemas.openxmlformats.org/officeDocument/2006/relationships/tableStyles" Target="/ppt/tableStyles.xml" Id="rId22" /></Relationships>
</file>

<file path=ppt/charts/_rels/chart11.xml.rels>&#65279;<?xml version="1.0" encoding="utf-8"?><Relationships xmlns="http://schemas.openxmlformats.org/package/2006/relationships"><Relationship Type="http://schemas.openxmlformats.org/officeDocument/2006/relationships/package" Target="/ppt/embeddings/Hoja_de_c_lculo_de_Microsoft_Excel1.xlsx" Id="rId3" /><Relationship Type="http://schemas.microsoft.com/office/2011/relationships/chartColorStyle" Target="/ppt/charts/colors1.xml" Id="rId2" /><Relationship Type="http://schemas.microsoft.com/office/2011/relationships/chartStyle" Target="/ppt/charts/style1.xml" Id="rId1" />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82867664"/>
        <c:axId val="185145664"/>
      </c:barChart>
      <c:catAx>
        <c:axId val="18286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s-ES"/>
          </a:p>
        </c:txPr>
        <c:crossAx val="185145664"/>
        <c:crosses val="autoZero"/>
        <c:auto val="1"/>
        <c:lblAlgn val="ctr"/>
        <c:lblOffset val="100"/>
        <c:noMultiLvlLbl val="0"/>
      </c:catAx>
      <c:valAx>
        <c:axId val="185145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286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u="none"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xto]"/>
      <dgm:spPr/>
      <dgm:t>
        <a:bodyPr/>
        <a:lstStyle/>
        <a:p>
          <a:r>
            <a:rPr lang="es-ES"/>
            <a:t>Título del paso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es-ES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es-ES"/>
        </a:p>
      </dgm:t>
    </dgm:pt>
    <dgm:pt modelId="{06BE8A73-9D5C-4331-9D91-B2F90B0E1D84}">
      <dgm:prSet phldrT="[Texto]"/>
      <dgm:spPr/>
      <dgm:t>
        <a:bodyPr/>
        <a:lstStyle/>
        <a:p>
          <a:r>
            <a:rPr lang="es-ES"/>
            <a:t>Título del paso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es-ES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es-ES"/>
        </a:p>
      </dgm:t>
    </dgm:pt>
    <dgm:pt modelId="{27F5F634-3F26-431A-81DB-17B153217268}">
      <dgm:prSet phldrT="[Texto]"/>
      <dgm:spPr/>
      <dgm:t>
        <a:bodyPr/>
        <a:lstStyle/>
        <a:p>
          <a:r>
            <a:rPr lang="es-ES"/>
            <a:t>Título del paso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es-ES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es-ES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2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B1659ACC-BB8B-40BD-9C3D-7515A99833BA}" type="datetimeFigureOut">
              <a:rPr lang="es-ES"/>
              <a:t>09/12/2013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E02B09C-4EB4-4858-8C5D-928515EB5FA1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3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CAB3F5D-6129-4745-AD27-E1F8E3F0C4BE}" type="datetimeFigureOut">
              <a:t>09/12/2013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BC640D2E-0C1A-4418-8763-9BB732EB1D2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25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0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s-ES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09/12/2013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es-ES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4"/>
            <a:endParaRPr lang="es-E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09/12/2013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orma libre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85" name="Forma libre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353" name="Grupo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orma libre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1" name="Forma libre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2" name="Forma libre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3" name="Forma libre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4" name="Forma libre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5" name="Forma libre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6" name="Forma libre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8" name="Forma libre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9" name="Forma libre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0" name="Forma libre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1" name="Forma libre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" name="Forma libre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3" name="Forma libre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4" name="Forma libre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5" name="Forma libre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6" name="Forma libre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7" name="Forma libre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8" name="Forma libre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9" name="Forma libre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0" name="Forma libre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1" name="Forma libre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2" name="Forma libre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3" name="Forma libre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4" name="Forma libre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5" name="Forma libre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6" name="Forma libre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7" name="Forma libre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8" name="Forma libre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9" name="Forma libre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0" name="Forma libre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1" name="Forma libre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2" name="Forma libre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3" name="Forma libre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4" name="Forma libre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5" name="Forma libre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6" name="Forma libre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7" name="Forma libre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8" name="Forma libre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9" name="Forma libre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0" name="Forma libre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1" name="Forma libre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2" name="Forma libre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3" name="Forma libre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4" name="Forma libre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5" name="Forma libre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6" name="Forma libre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7" name="Forma libre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8" name="Forma libre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9" name="Forma libre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0" name="Forma libre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1" name="Forma libre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2" name="Forma libre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3" name="Forma libre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4" name="Forma libre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5" name="Forma libre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6" name="Forma libre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7" name="Forma libre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8" name="Forma libre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9" name="Forma libre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0" name="Forma libre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1" name="Forma libre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2" name="Forma libre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3" name="Forma libre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4" name="Forma libre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5" name="Forma libre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6" name="Forma libre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7" name="Forma libre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8" name="Forma libre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9" name="Forma libre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0" name="Forma libre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1" name="Forma libre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2" name="Forma libre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3" name="Forma libre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4" name="Forma libre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5" name="Forma libre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6" name="Forma libre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7" name="Forma libre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8" name="Forma libre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9" name="Forma libre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0" name="Forma libre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1" name="Forma libre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2" name="Forma libre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3" name="Forma libre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4" name="Forma libre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5" name="Forma libre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6" name="Forma libre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7" name="Forma libre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8" name="Forma libre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9" name="Forma libre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0" name="Forma libre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1" name="Forma libre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2" name="Forma libre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3" name="Forma libre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4" name="Forma libre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5" name="Forma libre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6" name="Forma libre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7" name="Forma libre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8" name="Forma libre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9" name="Forma libre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0" name="Forma libre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1" name="Forma libre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2" name="Forma libre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3" name="Forma libre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4" name="Forma libre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5" name="Forma libre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6" name="Forma libre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7" name="Forma libre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8" name="Forma libre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9" name="Forma libre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0" name="Forma libre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1" name="Forma libre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2" name="Forma libre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3" name="Forma libre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4" name="Forma libre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5" name="Forma libre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6" name="Forma libre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7" name="Forma libre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8" name="Forma libre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9" name="Forma libre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45" name="Forma libre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46" name="Forma libre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1151" name="Forma libre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86" name="Forma libre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348" name="Grupo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orma libre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8" name="Forma libre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9" name="Forma libre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0" name="Forma libre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1" name="Forma libre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2" name="Forma libre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3" name="Forma libre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4" name="Forma libre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5" name="Forma libre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6" name="Forma libre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8" name="Forma libre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9" name="Forma libre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0" name="Forma libre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1" name="Forma libre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2" name="Forma libre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3" name="Forma libre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4" name="Forma libre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5" name="Forma libre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6" name="Forma libre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7" name="Forma libre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8" name="Forma libre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9" name="Forma libre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0" name="Forma libre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1" name="Forma libre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2" name="Forma libre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3" name="Forma libre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4" name="Forma libre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5" name="Forma libre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6" name="Forma libre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8" name="Forma libre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9" name="Forma libre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1341" name="Forma libre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43" name="Forma libre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351" name="Grupo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orma libre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40" name="Forma libre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42" name="Forma libre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es-ES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es-ES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t>09/12/2013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es-ES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es-ES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09/12/2013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es-ES" sz="2399"/>
            </a:lvl1pPr>
            <a:lvl2pPr latinLnBrk="0">
              <a:defRPr lang="es-ES" sz="2200"/>
            </a:lvl2pPr>
            <a:lvl3pPr latinLnBrk="0">
              <a:defRPr lang="es-ES" sz="1799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799"/>
            </a:lvl6pPr>
            <a:lvl7pPr latinLnBrk="0">
              <a:defRPr lang="es-ES" sz="1799"/>
            </a:lvl7pPr>
            <a:lvl8pPr latinLnBrk="0">
              <a:defRPr lang="es-ES" sz="1799"/>
            </a:lvl8pPr>
            <a:lvl9pPr latinLnBrk="0">
              <a:defRPr lang="es-ES" sz="17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es-ES" sz="2399"/>
            </a:lvl1pPr>
            <a:lvl2pPr latinLnBrk="0">
              <a:defRPr lang="es-ES" sz="2200"/>
            </a:lvl2pPr>
            <a:lvl3pPr latinLnBrk="0">
              <a:defRPr lang="es-ES" sz="1799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799"/>
            </a:lvl6pPr>
            <a:lvl7pPr latinLnBrk="0">
              <a:defRPr lang="es-ES" sz="1799"/>
            </a:lvl7pPr>
            <a:lvl8pPr latinLnBrk="0">
              <a:defRPr lang="es-ES" sz="1799"/>
            </a:lvl8pPr>
            <a:lvl9pPr latinLnBrk="0">
              <a:defRPr lang="es-ES" sz="17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09/12/2013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600" b="0" cap="all" baseline="0"/>
            </a:lvl1pPr>
            <a:lvl2pPr marL="457063" indent="0" latinLnBrk="0">
              <a:buNone/>
              <a:defRPr lang="es-ES" sz="1999" b="1"/>
            </a:lvl2pPr>
            <a:lvl3pPr marL="914126" indent="0" latinLnBrk="0">
              <a:buNone/>
              <a:defRPr lang="es-ES" sz="1799" b="1"/>
            </a:lvl3pPr>
            <a:lvl4pPr marL="1371189" indent="0" latinLnBrk="0">
              <a:buNone/>
              <a:defRPr lang="es-ES" sz="1600" b="1"/>
            </a:lvl4pPr>
            <a:lvl5pPr marL="1828251" indent="0" latinLnBrk="0">
              <a:buNone/>
              <a:defRPr lang="es-ES" sz="1600" b="1"/>
            </a:lvl5pPr>
            <a:lvl6pPr marL="2285314" indent="0" latinLnBrk="0">
              <a:buNone/>
              <a:defRPr lang="es-ES" sz="1600" b="1"/>
            </a:lvl6pPr>
            <a:lvl7pPr marL="2742377" indent="0" latinLnBrk="0">
              <a:buNone/>
              <a:defRPr lang="es-ES" sz="1600" b="1"/>
            </a:lvl7pPr>
            <a:lvl8pPr marL="3199440" indent="0" latinLnBrk="0">
              <a:buNone/>
              <a:defRPr lang="es-ES" sz="1600" b="1"/>
            </a:lvl8pPr>
            <a:lvl9pPr marL="3656503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es-ES" sz="2399"/>
            </a:lvl1pPr>
            <a:lvl2pPr latinLnBrk="0">
              <a:defRPr lang="es-ES" sz="2200"/>
            </a:lvl2pPr>
            <a:lvl3pPr latinLnBrk="0">
              <a:defRPr lang="es-ES" sz="1799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600" b="0" cap="all" baseline="0"/>
            </a:lvl1pPr>
            <a:lvl2pPr marL="457063" indent="0" latinLnBrk="0">
              <a:buNone/>
              <a:defRPr lang="es-ES" sz="1999" b="1"/>
            </a:lvl2pPr>
            <a:lvl3pPr marL="914126" indent="0" latinLnBrk="0">
              <a:buNone/>
              <a:defRPr lang="es-ES" sz="1799" b="1"/>
            </a:lvl3pPr>
            <a:lvl4pPr marL="1371189" indent="0" latinLnBrk="0">
              <a:buNone/>
              <a:defRPr lang="es-ES" sz="1600" b="1"/>
            </a:lvl4pPr>
            <a:lvl5pPr marL="1828251" indent="0" latinLnBrk="0">
              <a:buNone/>
              <a:defRPr lang="es-ES" sz="1600" b="1"/>
            </a:lvl5pPr>
            <a:lvl6pPr marL="2285314" indent="0" latinLnBrk="0">
              <a:buNone/>
              <a:defRPr lang="es-ES" sz="1600" b="1"/>
            </a:lvl6pPr>
            <a:lvl7pPr marL="2742377" indent="0" latinLnBrk="0">
              <a:buNone/>
              <a:defRPr lang="es-ES" sz="1600" b="1"/>
            </a:lvl7pPr>
            <a:lvl8pPr marL="3199440" indent="0" latinLnBrk="0">
              <a:buNone/>
              <a:defRPr lang="es-ES" sz="1600" b="1"/>
            </a:lvl8pPr>
            <a:lvl9pPr marL="3656503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es-ES" sz="2399"/>
            </a:lvl1pPr>
            <a:lvl2pPr latinLnBrk="0">
              <a:defRPr lang="es-ES" sz="2200"/>
            </a:lvl2pPr>
            <a:lvl3pPr latinLnBrk="0">
              <a:defRPr lang="es-ES" sz="1799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09/12/2013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240" name="Marcador de posición de fecha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09/12/2013</a:t>
            </a:fld>
            <a:endParaRPr lang="es-ES"/>
          </a:p>
        </p:txBody>
      </p:sp>
      <p:sp>
        <p:nvSpPr>
          <p:cNvPr id="241" name="Marcador de posición de pie de página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2" name="Marcador de posición de número de diapositiva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t>09/12/2013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es-ES" sz="4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2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es-ES" sz="2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t>09/12/2013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es-ES" sz="4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es-ES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es-ES" sz="2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6" name="Marcador de posición de fecha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09/12/2013</a:t>
            </a:fld>
            <a:endParaRPr lang="es-ES"/>
          </a:p>
        </p:txBody>
      </p:sp>
      <p:sp>
        <p:nvSpPr>
          <p:cNvPr id="87" name="Marcador de posición de pie de página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0" name="Marcador de posición de número de diapositiva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7.xml" Id="rId6" /><Relationship Type="http://schemas.openxmlformats.org/officeDocument/2006/relationships/slideLayout" Target="/ppt/slideLayouts/slideLayout118.xml" Id="rId11" /><Relationship Type="http://schemas.openxmlformats.org/officeDocument/2006/relationships/slideLayout" Target="/ppt/slideLayouts/slideLayout59.xml" Id="rId5" /><Relationship Type="http://schemas.openxmlformats.org/officeDocument/2006/relationships/slideLayout" Target="/ppt/slideLayouts/slideLayout1010.xml" Id="rId10" /><Relationship Type="http://schemas.openxmlformats.org/officeDocument/2006/relationships/slideLayout" Target="/ppt/slideLayouts/slideLayout41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orma libre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pPr/>
              <a:t>09/12/2013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es-ES">
          <a:solidFill>
            <a:schemeClr val="tx2"/>
          </a:solidFill>
        </a:defRPr>
      </a:lvl2pPr>
      <a:lvl3pPr eaLnBrk="1" latinLnBrk="0" hangingPunct="1">
        <a:defRPr lang="es-ES">
          <a:solidFill>
            <a:schemeClr val="tx2"/>
          </a:solidFill>
        </a:defRPr>
      </a:lvl3pPr>
      <a:lvl4pPr eaLnBrk="1" latinLnBrk="0" hangingPunct="1">
        <a:defRPr lang="es-ES">
          <a:solidFill>
            <a:schemeClr val="tx2"/>
          </a:solidFill>
        </a:defRPr>
      </a:lvl4pPr>
      <a:lvl5pPr eaLnBrk="1" latinLnBrk="0" hangingPunct="1">
        <a:defRPr lang="es-ES">
          <a:solidFill>
            <a:schemeClr val="tx2"/>
          </a:solidFill>
        </a:defRPr>
      </a:lvl5pPr>
      <a:lvl6pPr eaLnBrk="1" latinLnBrk="0" hangingPunct="1">
        <a:defRPr lang="es-ES">
          <a:solidFill>
            <a:schemeClr val="tx2"/>
          </a:solidFill>
        </a:defRPr>
      </a:lvl6pPr>
      <a:lvl7pPr eaLnBrk="1" latinLnBrk="0" hangingPunct="1">
        <a:defRPr lang="es-ES">
          <a:solidFill>
            <a:schemeClr val="tx2"/>
          </a:solidFill>
        </a:defRPr>
      </a:lvl7pPr>
      <a:lvl8pPr eaLnBrk="1" latinLnBrk="0" hangingPunct="1">
        <a:defRPr lang="es-ES">
          <a:solidFill>
            <a:schemeClr val="tx2"/>
          </a:solidFill>
        </a:defRPr>
      </a:lvl8pPr>
      <a:lvl9pPr eaLnBrk="1" latinLnBrk="0" hangingPunct="1">
        <a:defRPr lang="es-ES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es-ES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es-ES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es-ES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es-ES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es-ES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s-ES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s-ES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s-ES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s-ES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0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1" /></Relationships>
</file>

<file path=ppt/slides/_rels/slide1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911.xml" Id="rId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6.xml" Id="rId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25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chart" Target="/ppt/charts/chart11.xml" Id="rId2" /><Relationship Type="http://schemas.openxmlformats.org/officeDocument/2006/relationships/slideLayout" Target="/ppt/slideLayouts/slideLayout25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slideLayout" Target="/ppt/slideLayouts/slideLayout41.xml" Id="rId1" /></Relationships>
</file>

<file path=ppt/slides/_rels/slide510.xml.rels>&#65279;<?xml version="1.0" encoding="utf-8"?><Relationships xmlns="http://schemas.openxmlformats.org/package/2006/relationships"><Relationship Type="http://schemas.openxmlformats.org/officeDocument/2006/relationships/diagramLayout" Target="/ppt/diagrams/layout11.xml" Id="rId3" /><Relationship Type="http://schemas.openxmlformats.org/officeDocument/2006/relationships/diagramData" Target="/ppt/diagrams/data11.xml" Id="rId2" /><Relationship Type="http://schemas.openxmlformats.org/officeDocument/2006/relationships/slideLayout" Target="/ppt/slideLayouts/slideLayout25.xml" Id="rId1" /><Relationship Type="http://schemas.microsoft.com/office/2007/relationships/diagramDrawing" Target="/ppt/diagrams/drawing1.xml" Id="rId6" /><Relationship Type="http://schemas.openxmlformats.org/officeDocument/2006/relationships/diagramColors" Target="/ppt/diagrams/colors11.xml" Id="rId5" /><Relationship Type="http://schemas.openxmlformats.org/officeDocument/2006/relationships/diagramQuickStyle" Target="/ppt/diagrams/quickStyle11.xml" Id="rId4" /></Relationships>
</file>

<file path=ppt/slides/_rels/slide69.xml.rels>&#65279;<?xml version="1.0" encoding="utf-8"?><Relationships xmlns="http://schemas.openxmlformats.org/package/2006/relationships"><Relationship Type="http://schemas.openxmlformats.org/officeDocument/2006/relationships/slideLayout" Target="/ppt/slideLayouts/slideLayout33.xml" Id="rId1" /></Relationships>
</file>

<file path=ppt/slides/_rels/slide76.xml.rels>&#65279;<?xml version="1.0" encoding="utf-8"?><Relationships xmlns="http://schemas.openxmlformats.org/package/2006/relationships"><Relationship Type="http://schemas.openxmlformats.org/officeDocument/2006/relationships/slideLayout" Target="/ppt/slideLayouts/slideLayout59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slideLayout" Target="/ppt/slideLayouts/slideLayout67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4.xml" Id="rId1" /></Relationships>
</file>

<file path=ppt/slides/slide10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50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294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>
                <a:latin typeface="Constantia" pitchFamily="18" charset="0"/>
              </a:rPr>
              <a:t>Diseño del título</a:t>
            </a: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>
                <a:latin typeface="Constantia" pitchFamily="18" charset="0"/>
              </a:rPr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Constantia" pitchFamily="18" charset="0"/>
              </a:rPr>
              <a:t>Diseño del título y el contenido con lista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Agregue la primera viñeta aquí</a:t>
            </a:r>
          </a:p>
          <a:p>
            <a:r>
              <a:rPr lang="es-ES"/>
              <a:t>Agregue la segunda viñeta aquí</a:t>
            </a:r>
          </a:p>
          <a:p>
            <a:r>
              <a:rPr lang="es-ES"/>
              <a:t>Agregue la tercera viñeta aquí</a:t>
            </a:r>
            <a:endParaRPr lang="es-E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del título y el contenido con gráfico</a:t>
            </a:r>
          </a:p>
        </p:txBody>
      </p:sp>
      <p:graphicFrame>
        <p:nvGraphicFramePr>
          <p:cNvPr id="8" name="Marcador de contenido 7" descr="Gráfico de columnas agrupad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615931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51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de contenido con tabla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7" name="Marcador de posición de contenido 6" descr="Tabla de muestra con 3 columnas y 4 filas" title="Tab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s-ES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s-ES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s-ES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título y contenido con SmartArt</a:t>
            </a:r>
          </a:p>
        </p:txBody>
      </p:sp>
      <p:graphicFrame>
        <p:nvGraphicFramePr>
          <p:cNvPr id="4" name="Marcador de posición de contenido 3" descr="Bloque continuo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899515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73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94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145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6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1.xml><?xml version="1.0" encoding="utf-8"?>
<a:theme xmlns:a="http://schemas.openxmlformats.org/drawingml/2006/main" name="Moneda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TM00001125</ap:Template>
  <ap:TotalTime>0</ap:TotalTime>
  <ap:Words>91</ap:Words>
  <ap:Application>Microsoft Office PowerPoint</ap:Application>
  <ap:PresentationFormat>Personalizado</ap:PresentationFormat>
  <ap:Paragraphs>28</ap:Paragraphs>
  <ap:Slides>11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ap:HeadingPairs>
  <ap:TitlesOfParts>
    <vt:vector baseType="lpstr" size="15">
      <vt:lpstr>Arial</vt:lpstr>
      <vt:lpstr>Constantia</vt:lpstr>
      <vt:lpstr>Segoe UI</vt:lpstr>
      <vt:lpstr>Moneda 16x9</vt:lpstr>
      <vt:lpstr>Diseño del título</vt:lpstr>
      <vt:lpstr>Diseño del título y el contenido con lista</vt:lpstr>
      <vt:lpstr>Diseño del título y el contenido con gráfico</vt:lpstr>
      <vt:lpstr>Diseño de dos objetos de contenido con tabla</vt:lpstr>
      <vt:lpstr>Diseño de título y contenido con SmartArt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2013-07-31T16:29:01Z</dcterms:created>
  <dcterms:modified xsi:type="dcterms:W3CDTF">2013-12-09T05:03:07Z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