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66.xml" ContentType="application/vnd.openxmlformats-officedocument.presentationml.slide+xml"/>
  <Override PartName="/ppt/notesSlides/notesSlide16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58.xml" ContentType="application/vnd.openxmlformats-officedocument.presentationml.slide+xml"/>
  <Override PartName="/ppt/notesSlides/notesSlide158.xml" ContentType="application/vnd.openxmlformats-officedocument.presentationml.notesSlide+xml"/>
  <Override PartName="/ppt/presProps.xml" ContentType="application/vnd.openxmlformats-officedocument.presentationml.presProps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1010.xml" ContentType="application/vnd.openxmlformats-officedocument.presentationml.slide+xml"/>
  <Override PartName="/ppt/notesSlides/notesSlide1010.xml" ContentType="application/vnd.openxmlformats-officedocument.presentationml.notesSlide+xml"/>
  <Override PartName="/ppt/slides/slide411.xml" ContentType="application/vnd.openxmlformats-officedocument.presentationml.slide+xml"/>
  <Override PartName="/ppt/notesSlides/notesSlide411.xml" ContentType="application/vnd.openxmlformats-officedocument.presentationml.notesSlide+xml"/>
  <Override PartName="/ppt/slides/slide1412.xml" ContentType="application/vnd.openxmlformats-officedocument.presentationml.slide+xml"/>
  <Override PartName="/ppt/notesSlides/notesSlide1412.xml" ContentType="application/vnd.openxmlformats-officedocument.presentationml.notesSlide+xml"/>
  <Override PartName="/ppt/tableStyles.xml" ContentType="application/vnd.openxmlformats-officedocument.presentationml.tableStyles+xml"/>
  <Override PartName="/ppt/slides/slide913.xml" ContentType="application/vnd.openxmlformats-officedocument.presentationml.slide+xml"/>
  <Override PartName="/ppt/notesSlides/notesSlide913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314.xml" ContentType="application/vnd.openxmlformats-officedocument.presentationml.slide+xml"/>
  <Override PartName="/ppt/notesSlides/notesSlide314.xml" ContentType="application/vnd.openxmlformats-officedocument.presentationml.notesSlide+xml"/>
  <Override PartName="/ppt/slides/slide815.xml" ContentType="application/vnd.openxmlformats-officedocument.presentationml.slide+xml"/>
  <Override PartName="/ppt/notesSlides/notesSlide815.xml" ContentType="application/vnd.openxmlformats-officedocument.presentationml.notesSlide+xml"/>
  <Override PartName="/ppt/slides/slide1316.xml" ContentType="application/vnd.openxmlformats-officedocument.presentationml.slide+xml"/>
  <Override PartName="/ppt/notesSlides/notesSlide1316.xml" ContentType="application/vnd.openxmlformats-officedocument.presentationml.notesSlid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850" autoAdjust="0"/>
  </p:normalViewPr>
  <p:slideViewPr>
    <p:cSldViewPr>
      <p:cViewPr varScale="1">
        <p:scale>
          <a:sx n="62" d="100"/>
          <a:sy n="62" d="100"/>
        </p:scale>
        <p:origin x="2718" y="3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2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notesMaster" Target="/ppt/notesMasters/notesMaster11.xml" Id="rId18" /><Relationship Type="http://schemas.openxmlformats.org/officeDocument/2006/relationships/slide" Target="/ppt/slides/slide23.xml" Id="rId3" /><Relationship Type="http://schemas.openxmlformats.org/officeDocument/2006/relationships/viewProps" Target="/ppt/viewProps.xml" Id="rId21" /><Relationship Type="http://schemas.openxmlformats.org/officeDocument/2006/relationships/slide" Target="/ppt/slides/slide64.xml" Id="rId7" /><Relationship Type="http://schemas.openxmlformats.org/officeDocument/2006/relationships/slide" Target="/ppt/slides/slide115.xml" Id="rId12" /><Relationship Type="http://schemas.openxmlformats.org/officeDocument/2006/relationships/slide" Target="/ppt/slides/slide166.xml" Id="rId17" /><Relationship Type="http://schemas.openxmlformats.org/officeDocument/2006/relationships/slide" Target="/ppt/slides/slide17.xml" Id="rId2" /><Relationship Type="http://schemas.openxmlformats.org/officeDocument/2006/relationships/slide" Target="/ppt/slides/slide158.xml" Id="rId16" /><Relationship Type="http://schemas.openxmlformats.org/officeDocument/2006/relationships/presProps" Target="/ppt/presProps.xml" Id="rId20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9.xml" Id="rId6" /><Relationship Type="http://schemas.openxmlformats.org/officeDocument/2006/relationships/slide" Target="/ppt/slides/slide1010.xml" Id="rId11" /><Relationship Type="http://schemas.openxmlformats.org/officeDocument/2006/relationships/slide" Target="/ppt/slides/slide411.xml" Id="rId5" /><Relationship Type="http://schemas.openxmlformats.org/officeDocument/2006/relationships/slide" Target="/ppt/slides/slide1412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913.xml" Id="rId10" /><Relationship Type="http://schemas.openxmlformats.org/officeDocument/2006/relationships/handoutMaster" Target="/ppt/handoutMasters/handoutMaster11.xml" Id="rId19" /><Relationship Type="http://schemas.openxmlformats.org/officeDocument/2006/relationships/slide" Target="/ppt/slides/slide314.xml" Id="rId4" /><Relationship Type="http://schemas.openxmlformats.org/officeDocument/2006/relationships/slide" Target="/ppt/slides/slide815.xml" Id="rId9" /><Relationship Type="http://schemas.openxmlformats.org/officeDocument/2006/relationships/slide" Target="/ppt/slides/slide1316.xml" Id="rId14" /><Relationship Type="http://schemas.openxmlformats.org/officeDocument/2006/relationships/theme" Target="/ppt/theme/theme12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0.xml.rels>&#65279;<?xml version="1.0" encoding="utf-8"?><Relationships xmlns="http://schemas.openxmlformats.org/package/2006/relationships"><Relationship Type="http://schemas.openxmlformats.org/officeDocument/2006/relationships/slide" Target="/ppt/slides/slide1010.xml" Id="rId2" /><Relationship Type="http://schemas.openxmlformats.org/officeDocument/2006/relationships/notesMaster" Target="/ppt/notesMasters/notesMaster11.xml" Id="rId1" /></Relationships>
</file>

<file path=ppt/notesSlides/_rels/notesSlide115.xml.rels>&#65279;<?xml version="1.0" encoding="utf-8"?><Relationships xmlns="http://schemas.openxmlformats.org/package/2006/relationships"><Relationship Type="http://schemas.openxmlformats.org/officeDocument/2006/relationships/slide" Target="/ppt/slides/slide115.xml" Id="rId2" /><Relationship Type="http://schemas.openxmlformats.org/officeDocument/2006/relationships/notesMaster" Target="/ppt/notesMasters/notesMaster11.xml" Id="rId1" /></Relationships>
</file>

<file path=ppt/notesSlides/_rels/notesSlide122.xml.rels>&#65279;<?xml version="1.0" encoding="utf-8"?><Relationships xmlns="http://schemas.openxmlformats.org/package/2006/relationships"><Relationship Type="http://schemas.openxmlformats.org/officeDocument/2006/relationships/slide" Target="/ppt/slides/slide122.xml" Id="rId2" /><Relationship Type="http://schemas.openxmlformats.org/officeDocument/2006/relationships/notesMaster" Target="/ppt/notesMasters/notesMaster11.xml" Id="rId1" /></Relationships>
</file>

<file path=ppt/notesSlides/_rels/notesSlide1316.xml.rels>&#65279;<?xml version="1.0" encoding="utf-8"?><Relationships xmlns="http://schemas.openxmlformats.org/package/2006/relationships"><Relationship Type="http://schemas.openxmlformats.org/officeDocument/2006/relationships/slide" Target="/ppt/slides/slide1316.xml" Id="rId2" /><Relationship Type="http://schemas.openxmlformats.org/officeDocument/2006/relationships/notesMaster" Target="/ppt/notesMasters/notesMaster11.xml" Id="rId1" /></Relationships>
</file>

<file path=ppt/notesSlides/_rels/notesSlide1412.xml.rels>&#65279;<?xml version="1.0" encoding="utf-8"?><Relationships xmlns="http://schemas.openxmlformats.org/package/2006/relationships"><Relationship Type="http://schemas.openxmlformats.org/officeDocument/2006/relationships/slide" Target="/ppt/slides/slide1412.xml" Id="rId2" /><Relationship Type="http://schemas.openxmlformats.org/officeDocument/2006/relationships/notesMaster" Target="/ppt/notesMasters/notesMaster11.xml" Id="rId1" /></Relationships>
</file>

<file path=ppt/notesSlides/_rels/notesSlide158.xml.rels>&#65279;<?xml version="1.0" encoding="utf-8"?><Relationships xmlns="http://schemas.openxmlformats.org/package/2006/relationships"><Relationship Type="http://schemas.openxmlformats.org/officeDocument/2006/relationships/slide" Target="/ppt/slides/slide158.xml" Id="rId2" /><Relationship Type="http://schemas.openxmlformats.org/officeDocument/2006/relationships/notesMaster" Target="/ppt/notesMasters/notesMaster11.xml" Id="rId1" /></Relationships>
</file>

<file path=ppt/notesSlides/_rels/notesSlide166.xml.rels>&#65279;<?xml version="1.0" encoding="utf-8"?><Relationships xmlns="http://schemas.openxmlformats.org/package/2006/relationships"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.xml" Id="rId1" /></Relationships>
</file>

<file path=ppt/notesSlides/_rels/notesSlide17.xml.rels>&#65279;<?xml version="1.0" encoding="utf-8"?><Relationships xmlns="http://schemas.openxmlformats.org/package/2006/relationships"><Relationship Type="http://schemas.openxmlformats.org/officeDocument/2006/relationships/slide" Target="/ppt/slides/slide17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14.xml.rels>&#65279;<?xml version="1.0" encoding="utf-8"?><Relationships xmlns="http://schemas.openxmlformats.org/package/2006/relationships"><Relationship Type="http://schemas.openxmlformats.org/officeDocument/2006/relationships/slide" Target="/ppt/slides/slide314.xml" Id="rId2" /><Relationship Type="http://schemas.openxmlformats.org/officeDocument/2006/relationships/notesMaster" Target="/ppt/notesMasters/notesMaster11.xml" Id="rId1" /></Relationships>
</file>

<file path=ppt/notesSlides/_rels/notesSlide411.xml.rels>&#65279;<?xml version="1.0" encoding="utf-8"?><Relationships xmlns="http://schemas.openxmlformats.org/package/2006/relationships"><Relationship Type="http://schemas.openxmlformats.org/officeDocument/2006/relationships/slide" Target="/ppt/slides/slide411.xml" Id="rId2" /><Relationship Type="http://schemas.openxmlformats.org/officeDocument/2006/relationships/notesMaster" Target="/ppt/notesMasters/notesMaster11.xml" Id="rId1" /></Relationships>
</file>

<file path=ppt/notesSlides/_rels/notesSlide59.xml.rels>&#65279;<?xml version="1.0" encoding="utf-8"?><Relationships xmlns="http://schemas.openxmlformats.org/package/2006/relationships"><Relationship Type="http://schemas.openxmlformats.org/officeDocument/2006/relationships/slide" Target="/ppt/slides/slide59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5.xml.rels>&#65279;<?xml version="1.0" encoding="utf-8"?><Relationships xmlns="http://schemas.openxmlformats.org/package/2006/relationships"><Relationship Type="http://schemas.openxmlformats.org/officeDocument/2006/relationships/slide" Target="/ppt/slides/slide815.xml" Id="rId2" /><Relationship Type="http://schemas.openxmlformats.org/officeDocument/2006/relationships/notesMaster" Target="/ppt/notesMasters/notesMaster11.xml" Id="rId1" /></Relationships>
</file>

<file path=ppt/notesSlides/_rels/notesSlide913.xml.rels>&#65279;<?xml version="1.0" encoding="utf-8"?><Relationships xmlns="http://schemas.openxmlformats.org/package/2006/relationships"><Relationship Type="http://schemas.openxmlformats.org/officeDocument/2006/relationships/slide" Target="/ppt/slides/slide913.xml" Id="rId2" /><Relationship Type="http://schemas.openxmlformats.org/officeDocument/2006/relationships/notesMaster" Target="/ppt/notesMasters/notesMaster11.xml" Id="rId1" /></Relationships>
</file>

<file path=ppt/notesSlides/notesSlide10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Personalice esta</a:t>
            </a:r>
            <a:r>
              <a:rPr lang="es-ES" baseline="0" smtClean="0"/>
              <a:t> pancarta con su propio mensaje. Seleccione la letra y agregue el texto que quiera. Use un carácter por diapositiva.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Óvalo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Forma lib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orma lib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" name="Óvalo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Forma lib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orma lib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Forma lib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orma lib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Rectángu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Rectángu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theme" Target="/ppt/theme/theme12.xml" Id="rId7" /><Relationship Type="http://schemas.openxmlformats.org/officeDocument/2006/relationships/slideLayout" Target="/ppt/slideLayouts/slideLayout23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4.xml" Id="rId6" /><Relationship Type="http://schemas.openxmlformats.org/officeDocument/2006/relationships/slideLayout" Target="/ppt/slideLayouts/slideLayout55.xml" Id="rId5" /><Relationship Type="http://schemas.openxmlformats.org/officeDocument/2006/relationships/slideLayout" Target="/ppt/slideLayouts/slideLayout46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010.xml.rels>&#65279;<?xml version="1.0" encoding="utf-8"?><Relationships xmlns="http://schemas.openxmlformats.org/package/2006/relationships"><Relationship Type="http://schemas.openxmlformats.org/officeDocument/2006/relationships/notesSlide" Target="/ppt/notesSlides/notesSlide1010.xml" Id="rId2" /><Relationship Type="http://schemas.openxmlformats.org/officeDocument/2006/relationships/slideLayout" Target="/ppt/slideLayouts/slideLayout46.xml" Id="rId1" /></Relationships>
</file>

<file path=ppt/slides/_rels/slide115.xml.rels>&#65279;<?xml version="1.0" encoding="utf-8"?><Relationships xmlns="http://schemas.openxmlformats.org/package/2006/relationships"><Relationship Type="http://schemas.openxmlformats.org/officeDocument/2006/relationships/notesSlide" Target="/ppt/notesSlides/notesSlide115.xml" Id="rId2" /><Relationship Type="http://schemas.openxmlformats.org/officeDocument/2006/relationships/slideLayout" Target="/ppt/slideLayouts/slideLayout55.xml" Id="rId1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notesSlide" Target="/ppt/notesSlides/notesSlide122.xml" Id="rId2" /><Relationship Type="http://schemas.openxmlformats.org/officeDocument/2006/relationships/slideLayout" Target="/ppt/slideLayouts/slideLayout64.xml" Id="rId1" /></Relationships>
</file>

<file path=ppt/slides/_rels/slide1316.xml.rels>&#65279;<?xml version="1.0" encoding="utf-8"?><Relationships xmlns="http://schemas.openxmlformats.org/package/2006/relationships"><Relationship Type="http://schemas.openxmlformats.org/officeDocument/2006/relationships/notesSlide" Target="/ppt/notesSlides/notesSlide1316.xml" Id="rId2" /><Relationship Type="http://schemas.openxmlformats.org/officeDocument/2006/relationships/slideLayout" Target="/ppt/slideLayouts/slideLayout11.xml" Id="rId1" /></Relationships>
</file>

<file path=ppt/slides/_rels/slide1412.xml.rels>&#65279;<?xml version="1.0" encoding="utf-8"?><Relationships xmlns="http://schemas.openxmlformats.org/package/2006/relationships"><Relationship Type="http://schemas.openxmlformats.org/officeDocument/2006/relationships/notesSlide" Target="/ppt/notesSlides/notesSlide1412.xml" Id="rId2" /><Relationship Type="http://schemas.openxmlformats.org/officeDocument/2006/relationships/slideLayout" Target="/ppt/slideLayouts/slideLayout23.xml" Id="rId1" /></Relationships>
</file>

<file path=ppt/slides/_rels/slide158.xml.rels>&#65279;<?xml version="1.0" encoding="utf-8"?><Relationships xmlns="http://schemas.openxmlformats.org/package/2006/relationships"><Relationship Type="http://schemas.openxmlformats.org/officeDocument/2006/relationships/notesSlide" Target="/ppt/notesSlides/notesSlide158.xml" Id="rId2" /><Relationship Type="http://schemas.openxmlformats.org/officeDocument/2006/relationships/slideLayout" Target="/ppt/slideLayouts/slideLayout32.xml" Id="rId1" /></Relationships>
</file>

<file path=ppt/slides/_rels/slide166.xml.rels>&#65279;<?xml version="1.0" encoding="utf-8"?><Relationships xmlns="http://schemas.openxmlformats.org/package/2006/relationships"><Relationship Type="http://schemas.openxmlformats.org/officeDocument/2006/relationships/notesSlide" Target="/ppt/notesSlides/notesSlide166.xml" Id="rId2" /><Relationship Type="http://schemas.openxmlformats.org/officeDocument/2006/relationships/slideLayout" Target="/ppt/slideLayouts/slideLayout46.xml" Id="rI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notesSlide" Target="/ppt/notesSlides/notesSlide17.xml" Id="rId2" /><Relationship Type="http://schemas.openxmlformats.org/officeDocument/2006/relationships/slideLayout" Target="/ppt/slideLayouts/slideLayout11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3.xml" Id="rId1" /></Relationships>
</file>

<file path=ppt/slides/_rels/slide314.xml.rels>&#65279;<?xml version="1.0" encoding="utf-8"?><Relationships xmlns="http://schemas.openxmlformats.org/package/2006/relationships"><Relationship Type="http://schemas.openxmlformats.org/officeDocument/2006/relationships/notesSlide" Target="/ppt/notesSlides/notesSlide314.xml" Id="rId2" /><Relationship Type="http://schemas.openxmlformats.org/officeDocument/2006/relationships/slideLayout" Target="/ppt/slideLayouts/slideLayout32.xml" Id="rId1" /></Relationships>
</file>

<file path=ppt/slides/_rels/slide411.xml.rels>&#65279;<?xml version="1.0" encoding="utf-8"?><Relationships xmlns="http://schemas.openxmlformats.org/package/2006/relationships"><Relationship Type="http://schemas.openxmlformats.org/officeDocument/2006/relationships/notesSlide" Target="/ppt/notesSlides/notesSlide411.xml" Id="rId2" /><Relationship Type="http://schemas.openxmlformats.org/officeDocument/2006/relationships/slideLayout" Target="/ppt/slideLayouts/slideLayout46.xml" Id="rId1" /></Relationships>
</file>

<file path=ppt/slides/_rels/slide59.xml.rels>&#65279;<?xml version="1.0" encoding="utf-8"?><Relationships xmlns="http://schemas.openxmlformats.org/package/2006/relationships"><Relationship Type="http://schemas.openxmlformats.org/officeDocument/2006/relationships/notesSlide" Target="/ppt/notesSlides/notesSlide59.xml" Id="rId2" /><Relationship Type="http://schemas.openxmlformats.org/officeDocument/2006/relationships/slideLayout" Target="/ppt/slideLayouts/slideLayout55.xml" Id="rId1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4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11.xml" Id="rId1" /></Relationships>
</file>

<file path=ppt/slides/_rels/slide815.xml.rels>&#65279;<?xml version="1.0" encoding="utf-8"?><Relationships xmlns="http://schemas.openxmlformats.org/package/2006/relationships"><Relationship Type="http://schemas.openxmlformats.org/officeDocument/2006/relationships/notesSlide" Target="/ppt/notesSlides/notesSlide815.xml" Id="rId2" /><Relationship Type="http://schemas.openxmlformats.org/officeDocument/2006/relationships/slideLayout" Target="/ppt/slideLayouts/slideLayout23.xml" Id="rId1" /></Relationships>
</file>

<file path=ppt/slides/_rels/slide913.xml.rels>&#65279;<?xml version="1.0" encoding="utf-8"?><Relationships xmlns="http://schemas.openxmlformats.org/package/2006/relationships"><Relationship Type="http://schemas.openxmlformats.org/officeDocument/2006/relationships/notesSlide" Target="/ppt/notesSlides/notesSlide913.xml" Id="rId2" /><Relationship Type="http://schemas.openxmlformats.org/officeDocument/2006/relationships/slideLayout" Target="/ppt/slideLayouts/slideLayout32.xml" Id="rId1" /></Relationships>
</file>

<file path=ppt/slides/slide10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5000"/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2.xml><?xml version="1.0" encoding="utf-8"?>
<a:theme xmlns:a="http://schemas.openxmlformats.org/drawingml/2006/main" name="PANCARTA DE FELICITACIÓN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TM00001124</ap:Template>
  <ap:TotalTime>0</ap:TotalTime>
  <ap:Words>446</ap:Words>
  <ap:Application>Microsoft Office PowerPoint</ap:Application>
  <ap:PresentationFormat>Personalizado</ap:PresentationFormat>
  <ap:Paragraphs>48</ap:Paragraphs>
  <ap:Slides>16</ap:Slides>
  <ap:Notes>16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ap:HeadingPairs>
  <ap:TitlesOfParts>
    <vt:vector baseType="lpstr" size="19">
      <vt:lpstr>Arial</vt:lpstr>
      <vt:lpstr>Arial Black</vt:lpstr>
      <vt:lpstr>PANCARTA DE FELICITACIÓN</vt:lpstr>
      <vt:lpstr>¡</vt:lpstr>
      <vt:lpstr>f</vt:lpstr>
      <vt:lpstr>e</vt:lpstr>
      <vt:lpstr>l</vt:lpstr>
      <vt:lpstr>i</vt:lpstr>
      <vt:lpstr>c</vt:lpstr>
      <vt:lpstr>i</vt:lpstr>
      <vt:lpstr>t</vt:lpstr>
      <vt:lpstr>a</vt:lpstr>
      <vt:lpstr>c</vt:lpstr>
      <vt:lpstr>i</vt:lpstr>
      <vt:lpstr>o</vt:lpstr>
      <vt:lpstr>n</vt:lpstr>
      <vt:lpstr>e</vt:lpstr>
      <vt:lpstr>s</vt:lpstr>
      <vt:lpstr>!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2014-01-14T13:53:18Z</dcterms:created>
  <dcterms:modified xsi:type="dcterms:W3CDTF">2014-01-14T13:53:21Z</dcterms:modified>
</cp:coreProperties>
</file>