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86" y="10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69B1E1D-1656-4BF3-B39D-523606D6DB44}" type="datetimeFigureOut">
              <a:rPr lang="es-ES"/>
              <a:t>16/12/2013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24149B6-8CC3-4B9A-BCBF-5AF8A7649FF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5FC044-1321-463A-86E8-35D85A959797}" type="datetimeFigureOut">
              <a:t>16/12/2013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6AA99EE-A2C0-4BE5-BB96-1FDEE1D609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Tipo de certificado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[Describir contribución o motivo del diploma aquí]</a:t>
            </a:r>
          </a:p>
        </p:txBody>
      </p:sp>
      <p:sp>
        <p:nvSpPr>
          <p:cNvPr id="9" name="Marcador de posición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8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 dirty="0"/>
              <a:t>Nombre del destinatario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[Agregar texto aquí, por ejemplo, “Se reconoce que”]</a:t>
            </a:r>
          </a:p>
        </p:txBody>
      </p:sp>
      <p:cxnSp>
        <p:nvCxnSpPr>
          <p:cNvPr id="24" name="Conector direc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direc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o título del moderador</a:t>
            </a:r>
          </a:p>
        </p:txBody>
      </p:sp>
      <p:sp>
        <p:nvSpPr>
          <p:cNvPr id="30" name="Marcador de posición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Fecha</a:t>
            </a:r>
          </a:p>
        </p:txBody>
      </p:sp>
      <p:cxnSp>
        <p:nvCxnSpPr>
          <p:cNvPr id="4" name="Conector direc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irec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16/12/2013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‹Nº›</a:t>
            </a:fld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es-ES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s-ES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s-ES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Certificado de finalización del curso</a:t>
            </a:r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/>
              <a:t>ha completado satisfactoriamente </a:t>
            </a:r>
          </a:p>
          <a:p>
            <a:r>
              <a:rPr lang="es-ES"/>
              <a:t>el programa de Excelencia empresarial</a:t>
            </a:r>
          </a:p>
        </p:txBody>
      </p:sp>
      <p:sp>
        <p:nvSpPr>
          <p:cNvPr id="16" name="Marcador de posición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Diego Arteaga Torreira</a:t>
            </a:r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/>
              <a:t>Se reconoce que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/>
              <a:t>Almudena Benito, coordinadora del programa</a:t>
            </a:r>
          </a:p>
        </p:txBody>
      </p:sp>
      <p:sp>
        <p:nvSpPr>
          <p:cNvPr id="19" name="Marcador de posición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3 de abril de 2012</a:t>
            </a:r>
            <a:r>
              <a:rPr lang="es-ES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2013-12-16T07:03:45Z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