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60" r:id="rId2"/>
    <p:sldId id="259"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p15:clr>
            <a:srgbClr val="A4A3A4"/>
          </p15:clr>
        </p15:guide>
        <p15:guide id="2" pos="31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100" d="100"/>
          <a:sy n="100" d="100"/>
        </p:scale>
        <p:origin x="-1578" y="-9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23/01/2014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1/23/2014</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r>
              <a:rPr lang="es-ES" dirty="0" smtClean="0"/>
              <a:t>Para cambiar este folleto, reemplace nuestro contenido de ejemplo por contenido propio. Otra opción, si prefiere empezar desde cero, es presionar el botón Nueva dispositiva de la pestaña Inicio para insertar una página nueva. </a:t>
            </a:r>
            <a:r>
              <a:rPr lang="es-ES" dirty="0"/>
              <a:t>Ahora escriba el texto e inserte las imágenes en los marcadores de posición vacíos. Para cambiar el logotipo, seleccione la imagen “sustituir con LOGOTIPO” y elija Cambiar imagen en la pestaña Formato de Herramientas de imagen.</a:t>
            </a:r>
          </a:p>
          <a:p>
            <a:endParaRPr lang="es-ES" dirty="0" smtClean="0"/>
          </a:p>
          <a:p>
            <a:r>
              <a:rPr lang="es-ES" dirty="0" smtClean="0"/>
              <a:t>¿Se </a:t>
            </a:r>
            <a:r>
              <a:rPr lang="es-ES" dirty="0"/>
              <a:t>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pPr/>
              <a:t>1</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Para cambiar el logotipo, seleccione la imagen “sustituir con LOGOTIPO” y elija Cambiar imagen en la pestaña Formato de Herramientas de imagen.</a:t>
            </a:r>
          </a:p>
          <a:p>
            <a:endParaRPr lang="es-ES" dirty="0" smtClean="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pPr/>
              <a:t>2</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11" name="Rectángulo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3" name="Marcador de texto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es-ES" sz="90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
        <p:nvSpPr>
          <p:cNvPr id="24" name="Marcador de texto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Dirección del trabajo</a:t>
            </a:r>
          </a:p>
        </p:txBody>
      </p:sp>
      <p:sp>
        <p:nvSpPr>
          <p:cNvPr id="28" name="Marcador de texto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es-ES" sz="10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1" name="Marcador de texto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es-ES" sz="1600" b="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33" name="Marcador de texto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es-ES" sz="3800" b="1"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34" name="Marcador de texto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es-ES" sz="18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20" name="Marcador de texto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es-ES" sz="10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del destinatario</a:t>
            </a:r>
          </a:p>
        </p:txBody>
      </p:sp>
      <p:sp>
        <p:nvSpPr>
          <p:cNvPr id="18" name="Rectángulo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2" name="Rectángulo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6" name="Marcador de texto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es-ES" sz="10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Dirección</a:t>
            </a:r>
            <a:r>
              <a:t/>
            </a:r>
            <a:br/>
            <a:r>
              <a:rPr lang="es-ES"/>
              <a:t>Ciudad, código postal</a:t>
            </a:r>
          </a:p>
        </p:txBody>
      </p:sp>
      <p:sp>
        <p:nvSpPr>
          <p:cNvPr id="29" name="Marcador de texto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[Sitio web]</a:t>
            </a:r>
            <a:r>
              <a:t/>
            </a:r>
            <a:br/>
            <a:r>
              <a:rPr lang="es-ES"/>
              <a:t>[Correo electrónico]</a:t>
            </a:r>
          </a:p>
        </p:txBody>
      </p:sp>
      <p:sp>
        <p:nvSpPr>
          <p:cNvPr id="30" name="Marcador de texto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Tel. [Teléfono]</a:t>
            </a:r>
            <a:r>
              <a:t/>
            </a:r>
            <a:br/>
            <a:r>
              <a:rPr lang="es-ES"/>
              <a:t>Fax [Fax]</a:t>
            </a:r>
          </a:p>
        </p:txBody>
      </p:sp>
      <p:sp>
        <p:nvSpPr>
          <p:cNvPr id="5" name="Marcador de imagen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32" name="Rectángulo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35" name="Rectángulo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13" name="Marcador de texto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40" name="Marcador de texto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3" name="Marcador de texto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26" name="Marcador de texto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es-ES" sz="11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dirty="0"/>
              <a:t>Haga clic para agregar texto</a:t>
            </a:r>
          </a:p>
        </p:txBody>
      </p:sp>
      <p:sp>
        <p:nvSpPr>
          <p:cNvPr id="27" name="Marcador de texto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cxnSp>
        <p:nvCxnSpPr>
          <p:cNvPr id="35" name="Conector recto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Marcador de texto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es-ES" sz="1200" i="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cita</a:t>
            </a:r>
          </a:p>
        </p:txBody>
      </p:sp>
      <p:sp>
        <p:nvSpPr>
          <p:cNvPr id="42" name="Marcador de texto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59" name="Marcador de texto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38" name="Rectángulo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0" name="Marcador de texto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4" name="Marcador de imagen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46" name="Marcador de imagen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47" name="Rectángulo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8" name="Rectángulo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9" name="Rectángulo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50" name="Rectángulo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51" name="Marcador de texto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55" name="Marcador de texto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62" name="Marcador de texto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63" name="Marcador de texto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64" name="Marcador de texto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es-ES" sz="90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atribución</a:t>
            </a:r>
          </a:p>
        </p:txBody>
      </p:sp>
      <p:sp>
        <p:nvSpPr>
          <p:cNvPr id="65" name="Marcador de texto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es-ES" sz="1200" i="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cita</a:t>
            </a:r>
          </a:p>
        </p:txBody>
      </p:sp>
      <p:sp>
        <p:nvSpPr>
          <p:cNvPr id="66" name="Marcador de texto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es-ES" sz="90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atribución</a:t>
            </a:r>
          </a:p>
        </p:txBody>
      </p:sp>
      <p:sp>
        <p:nvSpPr>
          <p:cNvPr id="67" name="Marcador de texto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68" name="Marcador de texto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1/23/2014</a:t>
            </a:fld>
            <a:endParaRPr lang="es-ES"/>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4.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 Type="http://schemas.openxmlformats.org/officeDocument/2006/relationships/image" Target="/ppt/media/image32.png" Id="rId4" /></Relationships>
</file>

<file path=ppt/slides/_rels/slide21.xml.rels>&#65279;<?xml version="1.0" encoding="utf-8"?><Relationships xmlns="http://schemas.openxmlformats.org/package/2006/relationships"><Relationship Type="http://schemas.openxmlformats.org/officeDocument/2006/relationships/image" Target="/ppt/media/image4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5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4"/>
          </p:nvPr>
        </p:nvSpPr>
        <p:spPr/>
        <p:txBody>
          <a:bodyPr/>
          <a:lstStyle/>
          <a:p>
            <a:r>
              <a:rPr lang="es-ES"/>
              <a:t>Nombre de la empresa</a:t>
            </a:r>
          </a:p>
        </p:txBody>
      </p:sp>
      <p:sp>
        <p:nvSpPr>
          <p:cNvPr id="3" name="Marcador de texto 2"/>
          <p:cNvSpPr>
            <a:spLocks noGrp="1"/>
          </p:cNvSpPr>
          <p:nvPr>
            <p:ph type="body" sz="quarter" idx="15"/>
          </p:nvPr>
        </p:nvSpPr>
        <p:spPr/>
        <p:txBody>
          <a:bodyPr/>
          <a:lstStyle/>
          <a:p>
            <a:r>
              <a:rPr lang="es-ES"/>
              <a:t>Dirección</a:t>
            </a:r>
          </a:p>
          <a:p>
            <a:r>
              <a:rPr lang="es-ES"/>
              <a:t>Ciudad, código postal</a:t>
            </a:r>
          </a:p>
        </p:txBody>
      </p:sp>
      <p:sp>
        <p:nvSpPr>
          <p:cNvPr id="4" name="Marcador de texto 3"/>
          <p:cNvSpPr>
            <a:spLocks noGrp="1"/>
          </p:cNvSpPr>
          <p:nvPr>
            <p:ph type="body" sz="quarter" idx="19"/>
          </p:nvPr>
        </p:nvSpPr>
        <p:spPr/>
        <p:txBody>
          <a:bodyPr/>
          <a:lstStyle/>
          <a:p>
            <a:r>
              <a:rPr lang="es-ES"/>
              <a:t>Puede usar este folleto sencillo y profesional como está o personalizarlo con facilidad.</a:t>
            </a:r>
          </a:p>
          <a:p>
            <a:r>
              <a:rPr lang="es-ES"/>
              <a:t>En la siguiente página, hemos incluido algunas sugerencias (como esta) para ayudarlo a ponerse en marcha. </a:t>
            </a:r>
          </a:p>
        </p:txBody>
      </p:sp>
      <p:sp>
        <p:nvSpPr>
          <p:cNvPr id="5" name="Marcador de texto 4"/>
          <p:cNvSpPr>
            <a:spLocks noGrp="1"/>
          </p:cNvSpPr>
          <p:nvPr>
            <p:ph type="body" sz="quarter" idx="20"/>
          </p:nvPr>
        </p:nvSpPr>
        <p:spPr/>
        <p:txBody>
          <a:bodyPr/>
          <a:lstStyle/>
          <a:p>
            <a:r>
              <a:rPr lang="es-ES"/>
              <a:t>Este espacio es ideal para incluir una declaración de la misión.</a:t>
            </a:r>
          </a:p>
        </p:txBody>
      </p:sp>
      <p:sp>
        <p:nvSpPr>
          <p:cNvPr id="6" name="Marcador de texto 5"/>
          <p:cNvSpPr>
            <a:spLocks noGrp="1"/>
          </p:cNvSpPr>
          <p:nvPr>
            <p:ph type="body" sz="quarter" idx="21"/>
          </p:nvPr>
        </p:nvSpPr>
        <p:spPr/>
        <p:txBody>
          <a:bodyPr/>
          <a:lstStyle/>
          <a:p>
            <a:r>
              <a:rPr lang="es-ES"/>
              <a:t>Nombre de la empresa</a:t>
            </a:r>
          </a:p>
        </p:txBody>
      </p:sp>
      <p:sp>
        <p:nvSpPr>
          <p:cNvPr id="7" name="Marcador de texto 6"/>
          <p:cNvSpPr>
            <a:spLocks noGrp="1"/>
          </p:cNvSpPr>
          <p:nvPr>
            <p:ph type="body" sz="quarter" idx="22"/>
          </p:nvPr>
        </p:nvSpPr>
        <p:spPr/>
        <p:txBody>
          <a:bodyPr/>
          <a:lstStyle/>
          <a:p>
            <a:r>
              <a:rPr lang="es-ES"/>
              <a:t>Productos y servicios</a:t>
            </a:r>
          </a:p>
        </p:txBody>
      </p:sp>
      <p:sp>
        <p:nvSpPr>
          <p:cNvPr id="8" name="Marcador de texto 7"/>
          <p:cNvSpPr>
            <a:spLocks noGrp="1"/>
          </p:cNvSpPr>
          <p:nvPr>
            <p:ph type="body" sz="quarter" idx="23"/>
          </p:nvPr>
        </p:nvSpPr>
        <p:spPr/>
        <p:txBody>
          <a:bodyPr/>
          <a:lstStyle/>
          <a:p>
            <a:r>
              <a:rPr lang="es-ES"/>
              <a:t>Nombre del destinatario</a:t>
            </a:r>
          </a:p>
        </p:txBody>
      </p:sp>
      <p:sp>
        <p:nvSpPr>
          <p:cNvPr id="9" name="Marcador de texto 8"/>
          <p:cNvSpPr>
            <a:spLocks noGrp="1"/>
          </p:cNvSpPr>
          <p:nvPr>
            <p:ph type="body" sz="quarter" idx="24"/>
          </p:nvPr>
        </p:nvSpPr>
        <p:spPr/>
        <p:txBody>
          <a:bodyPr/>
          <a:lstStyle/>
          <a:p>
            <a:r>
              <a:rPr lang="es-ES"/>
              <a:t>Dirección</a:t>
            </a:r>
          </a:p>
          <a:p>
            <a:r>
              <a:rPr lang="es-ES"/>
              <a:t>Ciudad, código postal</a:t>
            </a:r>
          </a:p>
        </p:txBody>
      </p:sp>
      <p:sp>
        <p:nvSpPr>
          <p:cNvPr id="10" name="Marcador de texto 9"/>
          <p:cNvSpPr>
            <a:spLocks noGrp="1"/>
          </p:cNvSpPr>
          <p:nvPr>
            <p:ph type="body" sz="quarter" idx="25"/>
          </p:nvPr>
        </p:nvSpPr>
        <p:spPr/>
        <p:txBody>
          <a:bodyPr/>
          <a:lstStyle/>
          <a:p>
            <a:r>
              <a:rPr lang="es-ES"/>
              <a:t>Sitio web</a:t>
            </a:r>
          </a:p>
          <a:p>
            <a:r>
              <a:rPr lang="es-ES"/>
              <a:t>Correo electrónico</a:t>
            </a:r>
          </a:p>
        </p:txBody>
      </p:sp>
      <p:sp>
        <p:nvSpPr>
          <p:cNvPr id="11" name="Marcador de texto 10"/>
          <p:cNvSpPr>
            <a:spLocks noGrp="1"/>
          </p:cNvSpPr>
          <p:nvPr>
            <p:ph type="body" sz="quarter" idx="26"/>
          </p:nvPr>
        </p:nvSpPr>
        <p:spPr/>
        <p:txBody>
          <a:bodyPr/>
          <a:lstStyle/>
          <a:p>
            <a:r>
              <a:rPr lang="es-ES"/>
              <a:t>Tel. [Teléfono]</a:t>
            </a:r>
          </a:p>
          <a:p>
            <a:r>
              <a:rPr lang="es-ES"/>
              <a:t>Fax [Fax]</a:t>
            </a:r>
          </a:p>
        </p:txBody>
      </p:sp>
      <p:pic>
        <p:nvPicPr>
          <p:cNvPr id="15" name="Marcador de imagen 14" descr="Zona de espera de un aeropuerto" title="Imagen de muestra"/>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Marcador de texto 27"/>
          <p:cNvSpPr>
            <a:spLocks noGrp="1"/>
          </p:cNvSpPr>
          <p:nvPr>
            <p:ph type="body" sz="quarter" idx="28"/>
          </p:nvPr>
        </p:nvSpPr>
        <p:spPr/>
        <p:txBody>
          <a:bodyPr/>
          <a:lstStyle/>
          <a:p>
            <a:endParaRPr lang="es-ES"/>
          </a:p>
        </p:txBody>
      </p:sp>
      <p:sp>
        <p:nvSpPr>
          <p:cNvPr id="29" name="Marcador de texto 28"/>
          <p:cNvSpPr>
            <a:spLocks noGrp="1"/>
          </p:cNvSpPr>
          <p:nvPr>
            <p:ph type="body" sz="quarter" idx="29"/>
          </p:nvPr>
        </p:nvSpPr>
        <p:spPr/>
        <p:txBody>
          <a:bodyPr/>
          <a:lstStyle/>
          <a:p>
            <a:endParaRPr lang="es-ES"/>
          </a:p>
        </p:txBody>
      </p:sp>
      <p:pic>
        <p:nvPicPr>
          <p:cNvPr id="16" name="Imagen 15" descr="Remplace con su logotipo" title="Logotipo de muestr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630708" y="833073"/>
            <a:ext cx="974250" cy="397205"/>
          </a:xfrm>
          <a:prstGeom prst="rect">
            <a:avLst/>
          </a:prstGeom>
        </p:spPr>
      </p:pic>
      <p:pic>
        <p:nvPicPr>
          <p:cNvPr id="17" name="Imagen 16" descr="Remplace con su logotipo" title="Logotipo de muestr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0011" y="6917995"/>
            <a:ext cx="974250" cy="397205"/>
          </a:xfrm>
          <a:prstGeom prst="rect">
            <a:avLst/>
          </a:prstGeom>
        </p:spPr>
      </p:pic>
      <p:cxnSp>
        <p:nvCxnSpPr>
          <p:cNvPr id="18" name="Conector recto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20"/>
          </p:nvPr>
        </p:nvSpPr>
        <p:spPr/>
        <p:txBody>
          <a:bodyPr/>
          <a:lstStyle/>
          <a:p>
            <a:r>
              <a:rPr lang="es-ES" dirty="0"/>
              <a:t>¿Cree que resulta difícil dar formato a un documento con este aspecto? ¡Piénselo detenidamente!</a:t>
            </a:r>
          </a:p>
        </p:txBody>
      </p:sp>
      <p:sp>
        <p:nvSpPr>
          <p:cNvPr id="3" name="Marcador de texto 2"/>
          <p:cNvSpPr>
            <a:spLocks noGrp="1"/>
          </p:cNvSpPr>
          <p:nvPr>
            <p:ph type="body" sz="quarter" idx="31"/>
          </p:nvPr>
        </p:nvSpPr>
        <p:spPr/>
        <p:txBody>
          <a:bodyPr/>
          <a:lstStyle/>
          <a:p>
            <a:pPr marL="0" indent="0">
              <a:buNone/>
            </a:pPr>
            <a:r>
              <a:rPr lang="es-ES" sz="900" dirty="0"/>
              <a:t>Los marcadores de posición de este folleto tienen un formato automático. Hemos incluido unas cuantas sugerencias para ayudarlo a ponerse en marcha. </a:t>
            </a:r>
          </a:p>
          <a:p>
            <a:r>
              <a:rPr lang="es-ES" sz="900" dirty="0"/>
              <a:t>Si quiere agregar o quitar viñetas del texto, use el botón Viñetas de la pestaña Inicio.</a:t>
            </a:r>
          </a:p>
        </p:txBody>
      </p:sp>
      <p:sp>
        <p:nvSpPr>
          <p:cNvPr id="4" name="Marcador de texto 3"/>
          <p:cNvSpPr>
            <a:spLocks noGrp="1"/>
          </p:cNvSpPr>
          <p:nvPr>
            <p:ph type="body" sz="quarter" idx="36"/>
          </p:nvPr>
        </p:nvSpPr>
        <p:spPr>
          <a:xfrm>
            <a:off x="434340" y="3448343"/>
            <a:ext cx="2423160" cy="409096"/>
          </a:xfrm>
        </p:spPr>
        <p:txBody>
          <a:bodyPr/>
          <a:lstStyle/>
          <a:p>
            <a:r>
              <a:rPr lang="es-ES" dirty="0"/>
              <a:t>Personalícelo de forma casi inmediata</a:t>
            </a:r>
          </a:p>
        </p:txBody>
      </p:sp>
      <p:sp>
        <p:nvSpPr>
          <p:cNvPr id="5" name="Marcador de texto 4"/>
          <p:cNvSpPr>
            <a:spLocks noGrp="1"/>
          </p:cNvSpPr>
          <p:nvPr>
            <p:ph type="body" sz="quarter" idx="37"/>
          </p:nvPr>
        </p:nvSpPr>
        <p:spPr>
          <a:xfrm>
            <a:off x="434340" y="3920499"/>
            <a:ext cx="2423160" cy="626510"/>
          </a:xfrm>
        </p:spPr>
        <p:txBody>
          <a:bodyPr/>
          <a:lstStyle/>
          <a:p>
            <a:r>
              <a:rPr lang="es-ES" sz="900" dirty="0"/>
              <a:t>Para reemplazar las fotos, seleccione una imagen y bórrela. Luego, use el icono Insertar imagen en el marcador de posición para insertar una imagen propia.</a:t>
            </a:r>
          </a:p>
        </p:txBody>
      </p:sp>
      <p:sp>
        <p:nvSpPr>
          <p:cNvPr id="6" name="Marcador de texto 5"/>
          <p:cNvSpPr>
            <a:spLocks noGrp="1"/>
          </p:cNvSpPr>
          <p:nvPr>
            <p:ph type="body" sz="quarter" idx="42"/>
          </p:nvPr>
        </p:nvSpPr>
        <p:spPr/>
        <p:txBody>
          <a:bodyPr/>
          <a:lstStyle/>
          <a:p>
            <a:r>
              <a:rPr lang="es-ES" dirty="0"/>
              <a:t>“Su empresa es la más maravillosa de todas. No puedo imaginar a nadie viviendo sin usted”.</a:t>
            </a:r>
          </a:p>
        </p:txBody>
      </p:sp>
      <p:sp>
        <p:nvSpPr>
          <p:cNvPr id="7" name="Marcador de texto 6"/>
          <p:cNvSpPr>
            <a:spLocks noGrp="1"/>
          </p:cNvSpPr>
          <p:nvPr>
            <p:ph type="body" sz="quarter" idx="43"/>
          </p:nvPr>
        </p:nvSpPr>
        <p:spPr/>
        <p:txBody>
          <a:bodyPr/>
          <a:lstStyle/>
          <a:p>
            <a:pPr marL="0" indent="0">
              <a:buNone/>
            </a:pPr>
            <a:r>
              <a:rPr lang="es-ES" sz="900"/>
              <a:t>Ya sabemos que podría hablar durante horas de lo maravillosa que es su empresa. (No lo culpamos, tiene toda la razón).</a:t>
            </a:r>
          </a:p>
          <a:p>
            <a:pPr marL="0" indent="0">
              <a:buNone/>
            </a:pPr>
            <a:r>
              <a:rPr lang="es-ES" sz="900"/>
              <a:t>Pero como lo bueno, si breve, dos veces bueno, ¿qué tal probar con un resumen de ventajas competitivas a la izquierda y aquí, en el centro, un breve caso de éxito?</a:t>
            </a:r>
          </a:p>
          <a:p>
            <a:pPr marL="0" indent="0">
              <a:buNone/>
            </a:pPr>
            <a:r>
              <a:rPr lang="es-ES" sz="900"/>
              <a:t>El lateral derecho de esta página es perfecto para incluir testimonios halagadores y una lista de los productos o servicios clave.</a:t>
            </a:r>
          </a:p>
        </p:txBody>
      </p:sp>
      <p:sp>
        <p:nvSpPr>
          <p:cNvPr id="8" name="Marcador de texto 7"/>
          <p:cNvSpPr>
            <a:spLocks noGrp="1"/>
          </p:cNvSpPr>
          <p:nvPr>
            <p:ph type="body" sz="quarter" idx="48"/>
          </p:nvPr>
        </p:nvSpPr>
        <p:spPr/>
        <p:txBody>
          <a:bodyPr/>
          <a:lstStyle/>
          <a:p>
            <a:r>
              <a:rPr lang="es-ES" sz="900"/>
              <a:t>No sea tímido. Demuestre a todo el mundo lo maravilloso que es. Incluya aquí una lista o resumen de los puntos clave sobre lo que hace.</a:t>
            </a:r>
          </a:p>
          <a:p>
            <a:r>
              <a:rPr lang="es-ES" sz="900"/>
              <a:t>También podría usar este espacio para su presentación profesional. Si solo tuviera unos segundos para hablar a alguien de sus productos o servicios, ¿qué diría?</a:t>
            </a:r>
          </a:p>
        </p:txBody>
      </p:sp>
      <p:sp>
        <p:nvSpPr>
          <p:cNvPr id="9" name="Marcador de texto 8"/>
          <p:cNvSpPr>
            <a:spLocks noGrp="1"/>
          </p:cNvSpPr>
          <p:nvPr>
            <p:ph type="body" sz="quarter" idx="49"/>
          </p:nvPr>
        </p:nvSpPr>
        <p:spPr/>
        <p:txBody>
          <a:bodyPr/>
          <a:lstStyle/>
          <a:p>
            <a:r>
              <a:rPr lang="es-ES"/>
              <a:t>¿Qué puede incluir un folleto como este?</a:t>
            </a:r>
          </a:p>
        </p:txBody>
      </p:sp>
      <p:pic>
        <p:nvPicPr>
          <p:cNvPr id="23" name="Marcador de imagen 22" descr="Silueta de un hombre en el aeropuerto " title="Imagen de muestra"/>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Marcador de imagen 23" descr="Primer plano del exterior de un hotel" title="Imagen de muestra"/>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Marcador de texto 11"/>
          <p:cNvSpPr>
            <a:spLocks noGrp="1"/>
          </p:cNvSpPr>
          <p:nvPr>
            <p:ph type="body" sz="quarter" idx="29"/>
          </p:nvPr>
        </p:nvSpPr>
        <p:spPr>
          <a:xfrm>
            <a:off x="434340" y="2010962"/>
            <a:ext cx="2423160" cy="36576"/>
          </a:xfrm>
        </p:spPr>
        <p:txBody>
          <a:bodyPr/>
          <a:lstStyle/>
          <a:p>
            <a:endParaRPr lang="es-ES"/>
          </a:p>
        </p:txBody>
      </p:sp>
      <p:sp>
        <p:nvSpPr>
          <p:cNvPr id="13" name="Marcador de texto 12"/>
          <p:cNvSpPr>
            <a:spLocks noGrp="1"/>
          </p:cNvSpPr>
          <p:nvPr>
            <p:ph type="body" sz="quarter" idx="51"/>
          </p:nvPr>
        </p:nvSpPr>
        <p:spPr/>
        <p:txBody>
          <a:bodyPr/>
          <a:lstStyle/>
          <a:p>
            <a:endParaRPr lang="es-ES"/>
          </a:p>
        </p:txBody>
      </p:sp>
      <p:sp>
        <p:nvSpPr>
          <p:cNvPr id="14" name="Marcador de texto 13"/>
          <p:cNvSpPr>
            <a:spLocks noGrp="1"/>
          </p:cNvSpPr>
          <p:nvPr>
            <p:ph type="body" sz="quarter" idx="52"/>
          </p:nvPr>
        </p:nvSpPr>
        <p:spPr/>
        <p:txBody>
          <a:bodyPr/>
          <a:lstStyle/>
          <a:p>
            <a:r>
              <a:rPr lang="es-ES"/>
              <a:t>Céntrese en lo que mejor sabe hacer</a:t>
            </a:r>
          </a:p>
        </p:txBody>
      </p:sp>
      <p:sp>
        <p:nvSpPr>
          <p:cNvPr id="15" name="Marcador de texto 14"/>
          <p:cNvSpPr>
            <a:spLocks noGrp="1"/>
          </p:cNvSpPr>
          <p:nvPr>
            <p:ph type="body" sz="quarter" idx="53"/>
          </p:nvPr>
        </p:nvSpPr>
        <p:spPr/>
        <p:txBody>
          <a:bodyPr/>
          <a:lstStyle/>
          <a:p>
            <a:endParaRPr lang="es-ES"/>
          </a:p>
        </p:txBody>
      </p:sp>
      <p:sp>
        <p:nvSpPr>
          <p:cNvPr id="16" name="Marcador de texto 15"/>
          <p:cNvSpPr>
            <a:spLocks noGrp="1"/>
          </p:cNvSpPr>
          <p:nvPr>
            <p:ph type="body" sz="quarter" idx="54"/>
          </p:nvPr>
        </p:nvSpPr>
        <p:spPr/>
        <p:txBody>
          <a:bodyPr/>
          <a:lstStyle/>
          <a:p>
            <a:r>
              <a:rPr lang="es-ES"/>
              <a:t>Cliente muy inteligente</a:t>
            </a:r>
          </a:p>
        </p:txBody>
      </p:sp>
      <p:sp>
        <p:nvSpPr>
          <p:cNvPr id="17" name="Marcador de texto 16"/>
          <p:cNvSpPr>
            <a:spLocks noGrp="1"/>
          </p:cNvSpPr>
          <p:nvPr>
            <p:ph type="body" sz="quarter" idx="55"/>
          </p:nvPr>
        </p:nvSpPr>
        <p:spPr/>
        <p:txBody>
          <a:bodyPr/>
          <a:lstStyle/>
          <a:p>
            <a:r>
              <a:rPr lang="es-ES"/>
              <a:t>“Recomendamos su empresa a cualquiera que nos pregunte porque es maravillosa”.</a:t>
            </a:r>
          </a:p>
        </p:txBody>
      </p:sp>
      <p:sp>
        <p:nvSpPr>
          <p:cNvPr id="18" name="Marcador de texto 17"/>
          <p:cNvSpPr>
            <a:spLocks noGrp="1"/>
          </p:cNvSpPr>
          <p:nvPr>
            <p:ph type="body" sz="quarter" idx="56"/>
          </p:nvPr>
        </p:nvSpPr>
        <p:spPr/>
        <p:txBody>
          <a:bodyPr/>
          <a:lstStyle/>
          <a:p>
            <a:r>
              <a:rPr lang="es-ES"/>
              <a:t>Otro cliente contento</a:t>
            </a:r>
          </a:p>
        </p:txBody>
      </p:sp>
      <p:sp>
        <p:nvSpPr>
          <p:cNvPr id="19" name="Marcador de texto 18"/>
          <p:cNvSpPr>
            <a:spLocks noGrp="1"/>
          </p:cNvSpPr>
          <p:nvPr>
            <p:ph type="body" sz="quarter" idx="57"/>
          </p:nvPr>
        </p:nvSpPr>
        <p:spPr/>
        <p:txBody>
          <a:bodyPr/>
          <a:lstStyle/>
          <a:p>
            <a:r>
              <a:rPr lang="es-ES"/>
              <a:t>Principales ofertas</a:t>
            </a:r>
          </a:p>
        </p:txBody>
      </p:sp>
      <p:sp>
        <p:nvSpPr>
          <p:cNvPr id="20" name="Marcador de texto 19"/>
          <p:cNvSpPr>
            <a:spLocks noGrp="1"/>
          </p:cNvSpPr>
          <p:nvPr>
            <p:ph type="body" sz="quarter" idx="58"/>
          </p:nvPr>
        </p:nvSpPr>
        <p:spPr/>
        <p:txBody>
          <a:bodyPr/>
          <a:lstStyle/>
          <a:p>
            <a:endParaRPr lang="es-ES"/>
          </a:p>
        </p:txBody>
      </p:sp>
      <p:cxnSp>
        <p:nvCxnSpPr>
          <p:cNvPr id="21" name="Conector recto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c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1.xml><?xml version="1.0" encoding="utf-8"?>
<a:theme xmlns:a="http://schemas.openxmlformats.org/drawingml/2006/main" name="Folleto negro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ckBrochure.potx" id="{E82E603B-C300-4B3A-8D8B-62F7AA018760}" vid="{6A0FD953-A5A3-4406-8679-4C255090AC8E}"/>
    </a:ext>
  </a:extLst>
</a:theme>
</file>

<file path=ppt/theme/theme2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TM00001093</ap:Template>
  <ap:TotalTime>0</ap:TotalTime>
  <ap:Words>612</ap:Words>
  <ap:Application>Microsoft Office PowerPoint</ap:Application>
  <ap:PresentationFormat>Custom</ap:PresentationFormat>
  <ap:Paragraphs>40</ap:Paragraphs>
  <ap:Slides>2</ap:Slides>
  <ap:Notes>2</ap:Notes>
  <ap:HiddenSlides>0</ap:HiddenSlides>
  <ap:MMClips>0</ap:MMClips>
  <ap:ScaleCrop>false</ap:ScaleCrop>
  <ap:HeadingPairs>
    <vt:vector baseType="variant" size="4">
      <vt:variant>
        <vt:lpstr>Theme</vt:lpstr>
      </vt:variant>
      <vt:variant>
        <vt:i4>1</vt:i4>
      </vt:variant>
      <vt:variant>
        <vt:lpstr>Slide Titles</vt:lpstr>
      </vt:variant>
      <vt:variant>
        <vt:i4>2</vt:i4>
      </vt:variant>
    </vt:vector>
  </ap:HeadingPairs>
  <ap:TitlesOfParts>
    <vt:vector baseType="lpstr" size="3">
      <vt:lpstr>Folleto negro 11 x 8,5</vt:lpstr>
      <vt:lpstr>PowerPoint Presentation</vt:lpstr>
      <vt:lpstr>PowerPoint Presentation</vt:lpstr>
    </vt:vector>
  </ap:TitlesOfParts>
  <ap:LinksUpToDate>false</ap:LinksUpToDate>
  <ap:SharedDoc>false</ap:SharedDoc>
  <ap:HyperlinksChanged>false</ap:HyperlinksChanged>
  <ap:AppVersion>14.0000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2014-01-14T13:47:09Z</dcterms:created>
  <dcterms:modified xsi:type="dcterms:W3CDTF">2014-01-23T09:50:01Z</dcterms:modified>
</cp:coreProperties>
</file>