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theme/theme11.xml" ContentType="application/vnd.openxmlformats-officedocument.theme+xml"/>
  <Override PartName="/ppt/slides/slide21.xml" ContentType="application/vnd.openxmlformats-officedocument.presentationml.slide+xml"/>
  <Override PartName="/ppt/notesSlides/notesSlide2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slideLayouts/slideLayout2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12.xml" ContentType="application/vnd.openxmlformats-officedocument.presentationml.slideLayout+xml"/>
  <Override PartName="/ppt/viewProps.xml" ContentType="application/vnd.openxmlformats-officedocument.presentationml.viewProps+xml"/>
  <Override PartName="/ppt/slides/slide12.xml" ContentType="application/vnd.openxmlformats-officedocument.presentationml.slide+xml"/>
  <Override PartName="/ppt/notesSlides/notesSlide12.xml" ContentType="application/vnd.openxmlformats-officedocument.presentationml.notesSlide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tableStyles.xml" ContentType="application/vnd.openxmlformats-officedocument.presentationml.tableStyle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2646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1.xml" Id="rId8" /><Relationship Type="http://schemas.openxmlformats.org/officeDocument/2006/relationships/slide" Target="/ppt/slides/slide21.xml" Id="rId3" /><Relationship Type="http://schemas.openxmlformats.org/officeDocument/2006/relationships/viewProps" Target="/ppt/viewProps.xml" Id="rId7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presProps" Target="/ppt/presProps.xml" Id="rId6" /><Relationship Type="http://schemas.openxmlformats.org/officeDocument/2006/relationships/handoutMaster" Target="/ppt/handoutMasters/handoutMaster11.xml" Id="rId5" /><Relationship Type="http://schemas.openxmlformats.org/officeDocument/2006/relationships/notesMaster" Target="/ppt/notesMasters/notesMaster11.xml" Id="rId4" /><Relationship Type="http://schemas.openxmlformats.org/officeDocument/2006/relationships/tableStyles" Target="/ppt/tableStyle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00A65721-4AD9-4F4E-91E4-B38E00E4EEF4}" type="datetimeFigureOut">
              <a:rPr lang="es-ES"/>
              <a:t>14/01/2014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09D8C508-A143-4FC7-94DD-2868E3E037EE}" type="slidenum">
              <a:rPr lang="es-ES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16097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es-ES" sz="1200"/>
            </a:lvl1pPr>
          </a:lstStyle>
          <a:p>
            <a:fld id="{95DC5D78-39BE-4C7D-9783-22D5EAEFC7B2}" type="datetimeFigureOut">
              <a:t>14/01/2014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es-ES"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es-ES" sz="1200"/>
            </a:lvl1pPr>
          </a:lstStyle>
          <a:p>
            <a:fld id="{41EFBA75-BA90-4A61-9717-741EDD6841F0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01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2.xml.rels>&#65279;<?xml version="1.0" encoding="utf-8"?><Relationships xmlns="http://schemas.openxmlformats.org/package/2006/relationships"><Relationship Type="http://schemas.openxmlformats.org/officeDocument/2006/relationships/slide" Target="/ppt/slides/slide12.xml" Id="rId2" /><Relationship Type="http://schemas.openxmlformats.org/officeDocument/2006/relationships/notesMaster" Target="/ppt/notesMasters/notesMaster11.xml" Id="rId1" /></Relationships>
</file>

<file path=ppt/notesSlides/_rels/notesSlide21.xml.rels>&#65279;<?xml version="1.0" encoding="utf-8"?><Relationships xmlns="http://schemas.openxmlformats.org/package/2006/relationships"><Relationship Type="http://schemas.openxmlformats.org/officeDocument/2006/relationships/slide" Target="/ppt/slides/slide21.xml" Id="rId2" /><Relationship Type="http://schemas.openxmlformats.org/officeDocument/2006/relationships/notesMaster" Target="/ppt/notesMasters/notesMaster11.xml" Id="rId1" /></Relationship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No sea tímido. Para agregar un mensaje propio o indicar quién es el remitente de la tarjeta, seleccione el texto de esta página y escriba el suyo. (El texto de la parte superior se invertirá automáticamente).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842481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No sea tímido. Para agregar un mensaje propio o indicar quién es el remitente de la tarjeta, seleccione el texto de esta página y escriba el suyo. (El texto de la parte superior se invertirá automáticamente).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FBA75-BA90-4A61-9717-741EDD6841F0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236373"/>
      </p:ext>
    </p:extLst>
  </p:cSld>
  <p:clrMapOvr>
    <a:masterClrMapping/>
  </p:clrMapOvr>
</p:notes>
</file>

<file path=ppt/slideLayouts/_rels/slideLayout12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Master" Target="/ppt/slideMasters/slideMaster11.xml" Id="rId1" /></Relationships>
</file>

<file path=ppt/slideLayouts/_rels/slideLayout2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ex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4"/>
          <p:cNvGrpSpPr/>
          <p:nvPr userDrawn="1"/>
        </p:nvGrpSpPr>
        <p:grpSpPr>
          <a:xfrm>
            <a:off x="456509" y="5467350"/>
            <a:ext cx="6859382" cy="4140874"/>
            <a:chOff x="438912" y="5467350"/>
            <a:chExt cx="6859382" cy="4140874"/>
          </a:xfrm>
        </p:grpSpPr>
        <p:sp>
          <p:nvSpPr>
            <p:cNvPr id="32" name="Rectángulo 5"/>
            <p:cNvSpPr>
              <a:spLocks noChangeArrowheads="1"/>
            </p:cNvSpPr>
            <p:nvPr userDrawn="1"/>
          </p:nvSpPr>
          <p:spPr bwMode="auto">
            <a:xfrm>
              <a:off x="438912" y="5467350"/>
              <a:ext cx="6858000" cy="414087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"/>
            </a:p>
          </p:txBody>
        </p:sp>
        <p:pic>
          <p:nvPicPr>
            <p:cNvPr id="33" name="Imagen 32"/>
            <p:cNvPicPr preferRelativeResize="0">
              <a:picLocks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40294" y="5467350"/>
              <a:ext cx="6858000" cy="4140874"/>
            </a:xfrm>
            <a:prstGeom prst="rect">
              <a:avLst/>
            </a:prstGeom>
          </p:spPr>
        </p:pic>
      </p:grpSp>
      <p:sp>
        <p:nvSpPr>
          <p:cNvPr id="34" name="Rectángulo 5"/>
          <p:cNvSpPr>
            <a:spLocks noChangeArrowheads="1"/>
          </p:cNvSpPr>
          <p:nvPr userDrawn="1"/>
        </p:nvSpPr>
        <p:spPr bwMode="auto">
          <a:xfrm>
            <a:off x="457200" y="6438608"/>
            <a:ext cx="6858000" cy="208376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5" name="Forma libre 13"/>
          <p:cNvSpPr>
            <a:spLocks/>
          </p:cNvSpPr>
          <p:nvPr userDrawn="1"/>
        </p:nvSpPr>
        <p:spPr bwMode="auto">
          <a:xfrm>
            <a:off x="1153838" y="5940451"/>
            <a:ext cx="5464725" cy="3049081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bg1"/>
          </a:solidFill>
          <a:ln w="88900">
            <a:solidFill>
              <a:schemeClr val="accent3"/>
            </a:solidFill>
            <a:miter lim="800000"/>
          </a:ln>
          <a:effectLst>
            <a:outerShdw blurRad="863600" dir="5400000" algn="ctr" rotWithShape="0">
              <a:prstClr val="black">
                <a:alpha val="75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>
            <p:ph type="body" sz="quarter" idx="10" hasCustomPrompt="1"/>
          </p:nvPr>
        </p:nvSpPr>
        <p:spPr>
          <a:xfrm>
            <a:off x="1755183" y="6330559"/>
            <a:ext cx="4262034" cy="2062060"/>
          </a:xfrm>
        </p:spPr>
        <p:txBody>
          <a:bodyPr anchor="ctr">
            <a:noAutofit/>
          </a:bodyPr>
          <a:lstStyle>
            <a:lvl1pPr marL="0" indent="0" algn="ctr" latinLnBrk="0">
              <a:lnSpc>
                <a:spcPct val="95000"/>
              </a:lnSpc>
              <a:spcBef>
                <a:spcPts val="0"/>
              </a:spcBef>
              <a:buNone/>
              <a:defRPr lang="es-ES" sz="4800" cap="none" baseline="0">
                <a:solidFill>
                  <a:schemeClr val="tx1"/>
                </a:solidFill>
                <a:effectLst>
                  <a:outerShdw dist="38100" dir="8100000" algn="ctr" rotWithShape="0">
                    <a:schemeClr val="bg2">
                      <a:lumMod val="75000"/>
                    </a:schemeClr>
                  </a:outerShdw>
                </a:effectLst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Haga clic para modificar el texto</a:t>
            </a:r>
          </a:p>
        </p:txBody>
      </p:sp>
      <p:sp>
        <p:nvSpPr>
          <p:cNvPr id="17" name="Forma libre 13"/>
          <p:cNvSpPr>
            <a:spLocks/>
          </p:cNvSpPr>
          <p:nvPr userDrawn="1"/>
        </p:nvSpPr>
        <p:spPr bwMode="auto">
          <a:xfrm>
            <a:off x="3201742" y="824853"/>
            <a:ext cx="1368916" cy="830769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44" name="Marcador de texto 37"/>
          <p:cNvSpPr>
            <a:spLocks noGrp="1"/>
          </p:cNvSpPr>
          <p:nvPr>
            <p:ph type="body" sz="quarter" idx="11" hasCustomPrompt="1"/>
          </p:nvPr>
        </p:nvSpPr>
        <p:spPr>
          <a:xfrm rot="10800000">
            <a:off x="3201742" y="821966"/>
            <a:ext cx="1368916" cy="833656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48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/>
              <a:t>Nº</a:t>
            </a:r>
          </a:p>
        </p:txBody>
      </p:sp>
    </p:spTree>
    <p:extLst>
      <p:ext uri="{BB962C8B-B14F-4D97-AF65-F5344CB8AC3E}">
        <p14:creationId xmlns:p14="http://schemas.microsoft.com/office/powerpoint/2010/main" val="2442847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int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bre 13"/>
          <p:cNvSpPr>
            <a:spLocks/>
          </p:cNvSpPr>
          <p:nvPr userDrawn="1"/>
        </p:nvSpPr>
        <p:spPr bwMode="auto">
          <a:xfrm>
            <a:off x="715351" y="1435030"/>
            <a:ext cx="6341698" cy="2141023"/>
          </a:xfrm>
          <a:custGeom>
            <a:avLst/>
            <a:gdLst>
              <a:gd name="T0" fmla="*/ 1779 w 1779"/>
              <a:gd name="T1" fmla="*/ 771 h 1542"/>
              <a:gd name="T2" fmla="*/ 1713 w 1779"/>
              <a:gd name="T3" fmla="*/ 489 h 1542"/>
              <a:gd name="T4" fmla="*/ 1594 w 1779"/>
              <a:gd name="T5" fmla="*/ 356 h 1542"/>
              <a:gd name="T6" fmla="*/ 1415 w 1779"/>
              <a:gd name="T7" fmla="*/ 95 h 1542"/>
              <a:gd name="T8" fmla="*/ 889 w 1779"/>
              <a:gd name="T9" fmla="*/ 0 h 1542"/>
              <a:gd name="T10" fmla="*/ 364 w 1779"/>
              <a:gd name="T11" fmla="*/ 95 h 1542"/>
              <a:gd name="T12" fmla="*/ 185 w 1779"/>
              <a:gd name="T13" fmla="*/ 356 h 1542"/>
              <a:gd name="T14" fmla="*/ 65 w 1779"/>
              <a:gd name="T15" fmla="*/ 489 h 1542"/>
              <a:gd name="T16" fmla="*/ 0 w 1779"/>
              <a:gd name="T17" fmla="*/ 771 h 1542"/>
              <a:gd name="T18" fmla="*/ 65 w 1779"/>
              <a:gd name="T19" fmla="*/ 1053 h 1542"/>
              <a:gd name="T20" fmla="*/ 185 w 1779"/>
              <a:gd name="T21" fmla="*/ 1186 h 1542"/>
              <a:gd name="T22" fmla="*/ 364 w 1779"/>
              <a:gd name="T23" fmla="*/ 1447 h 1542"/>
              <a:gd name="T24" fmla="*/ 889 w 1779"/>
              <a:gd name="T25" fmla="*/ 1542 h 1542"/>
              <a:gd name="T26" fmla="*/ 1415 w 1779"/>
              <a:gd name="T27" fmla="*/ 1447 h 1542"/>
              <a:gd name="T28" fmla="*/ 1594 w 1779"/>
              <a:gd name="T29" fmla="*/ 1186 h 1542"/>
              <a:gd name="T30" fmla="*/ 1713 w 1779"/>
              <a:gd name="T31" fmla="*/ 1053 h 1542"/>
              <a:gd name="T32" fmla="*/ 1779 w 1779"/>
              <a:gd name="T33" fmla="*/ 771 h 15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1779" h="1542">
                <a:moveTo>
                  <a:pt x="1779" y="771"/>
                </a:moveTo>
                <a:cubicBezTo>
                  <a:pt x="1660" y="706"/>
                  <a:pt x="1717" y="658"/>
                  <a:pt x="1713" y="489"/>
                </a:cubicBezTo>
                <a:cubicBezTo>
                  <a:pt x="1709" y="319"/>
                  <a:pt x="1594" y="356"/>
                  <a:pt x="1594" y="356"/>
                </a:cubicBezTo>
                <a:cubicBezTo>
                  <a:pt x="1594" y="356"/>
                  <a:pt x="1712" y="88"/>
                  <a:pt x="1415" y="95"/>
                </a:cubicBezTo>
                <a:cubicBezTo>
                  <a:pt x="1117" y="102"/>
                  <a:pt x="971" y="279"/>
                  <a:pt x="889" y="0"/>
                </a:cubicBezTo>
                <a:cubicBezTo>
                  <a:pt x="808" y="279"/>
                  <a:pt x="661" y="102"/>
                  <a:pt x="364" y="95"/>
                </a:cubicBezTo>
                <a:cubicBezTo>
                  <a:pt x="66" y="88"/>
                  <a:pt x="185" y="356"/>
                  <a:pt x="185" y="356"/>
                </a:cubicBezTo>
                <a:cubicBezTo>
                  <a:pt x="185" y="356"/>
                  <a:pt x="69" y="319"/>
                  <a:pt x="65" y="489"/>
                </a:cubicBezTo>
                <a:cubicBezTo>
                  <a:pt x="61" y="658"/>
                  <a:pt x="118" y="706"/>
                  <a:pt x="0" y="771"/>
                </a:cubicBezTo>
                <a:cubicBezTo>
                  <a:pt x="118" y="836"/>
                  <a:pt x="61" y="884"/>
                  <a:pt x="65" y="1053"/>
                </a:cubicBezTo>
                <a:cubicBezTo>
                  <a:pt x="69" y="1223"/>
                  <a:pt x="185" y="1186"/>
                  <a:pt x="185" y="1186"/>
                </a:cubicBezTo>
                <a:cubicBezTo>
                  <a:pt x="185" y="1186"/>
                  <a:pt x="66" y="1454"/>
                  <a:pt x="364" y="1447"/>
                </a:cubicBezTo>
                <a:cubicBezTo>
                  <a:pt x="661" y="1440"/>
                  <a:pt x="808" y="1263"/>
                  <a:pt x="889" y="1542"/>
                </a:cubicBezTo>
                <a:cubicBezTo>
                  <a:pt x="971" y="1263"/>
                  <a:pt x="1117" y="1440"/>
                  <a:pt x="1415" y="1447"/>
                </a:cubicBezTo>
                <a:cubicBezTo>
                  <a:pt x="1712" y="1454"/>
                  <a:pt x="1594" y="1186"/>
                  <a:pt x="1594" y="1186"/>
                </a:cubicBezTo>
                <a:cubicBezTo>
                  <a:pt x="1594" y="1186"/>
                  <a:pt x="1709" y="1223"/>
                  <a:pt x="1713" y="1053"/>
                </a:cubicBezTo>
                <a:cubicBezTo>
                  <a:pt x="1717" y="884"/>
                  <a:pt x="1660" y="836"/>
                  <a:pt x="1779" y="771"/>
                </a:cubicBezTo>
                <a:close/>
              </a:path>
            </a:pathLst>
          </a:custGeom>
          <a:solidFill>
            <a:schemeClr val="accent3"/>
          </a:solidFill>
          <a:ln w="88900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38" name="Marcador de texto 37"/>
          <p:cNvSpPr>
            <a:spLocks noGrp="1"/>
          </p:cNvSpPr>
          <p:nvPr userDrawn="1">
            <p:ph type="body" sz="quarter" idx="10"/>
          </p:nvPr>
        </p:nvSpPr>
        <p:spPr>
          <a:xfrm rot="10800000">
            <a:off x="1054768" y="1738094"/>
            <a:ext cx="5662864" cy="1553884"/>
          </a:xfrm>
        </p:spPr>
        <p:txBody>
          <a:bodyPr anchor="ctr">
            <a:noAutofit/>
          </a:bodyPr>
          <a:lstStyle>
            <a:lvl1pPr marL="0" indent="0" algn="ctr" latinLnBrk="0">
              <a:spcBef>
                <a:spcPts val="0"/>
              </a:spcBef>
              <a:buNone/>
              <a:defRPr lang="es-ES" sz="3600" cap="none" baseline="0">
                <a:solidFill>
                  <a:schemeClr val="bg1"/>
                </a:solidFill>
                <a:latin typeface="+mj-lt"/>
              </a:defRPr>
            </a:lvl1pPr>
            <a:lvl2pPr marL="38862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2pPr>
            <a:lvl3pPr marL="77724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3pPr>
            <a:lvl4pPr marL="116586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4pPr>
            <a:lvl5pPr marL="1554480" indent="0" algn="r" latinLnBrk="0">
              <a:buNone/>
              <a:defRPr lang="es-ES" sz="2800" cap="all" baseline="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9557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theme" Target="/ppt/theme/theme11.xml" Id="rId3" /><Relationship Type="http://schemas.openxmlformats.org/officeDocument/2006/relationships/slideLayout" Target="/ppt/slideLayouts/slideLayout21.xml" Id="rId2" /><Relationship Type="http://schemas.openxmlformats.org/officeDocument/2006/relationships/slideLayout" Target="/ppt/slideLayouts/slideLayout12.xml" Id="rId1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0A475-792E-49D8-A3BF-562786D15E81}" type="datetimeFigureOut">
              <a:t>14/01/2014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es-ES"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5FB2E-A192-40A4-8E73-CB7FF38F46A2}" type="slidenum"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3212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lang="es-ES"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lang="es-ES"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lang="es-ES"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notesSlide" Target="/ppt/notesSlides/notesSlide12.xml" Id="rId2" /><Relationship Type="http://schemas.openxmlformats.org/officeDocument/2006/relationships/slideLayout" Target="/ppt/slideLayouts/slideLayout12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notesSlide" Target="/ppt/notesSlides/notesSlide21.xml" Id="rId2" /><Relationship Type="http://schemas.openxmlformats.org/officeDocument/2006/relationships/slideLayout" Target="/ppt/slideLayouts/slideLayout21.xml" Id="rId1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dirty="0"/>
              <a:t>feliz cumpleaños</a:t>
            </a:r>
          </a:p>
        </p:txBody>
      </p:sp>
      <p:sp>
        <p:nvSpPr>
          <p:cNvPr id="8" name="Marcador de texto 7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s-ES"/>
              <a:t>21</a:t>
            </a:r>
          </a:p>
        </p:txBody>
      </p:sp>
    </p:spTree>
    <p:extLst>
      <p:ext uri="{BB962C8B-B14F-4D97-AF65-F5344CB8AC3E}">
        <p14:creationId xmlns:p14="http://schemas.microsoft.com/office/powerpoint/2010/main" val="139558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/>
              <a:t>felices 21</a:t>
            </a:r>
          </a:p>
        </p:txBody>
      </p:sp>
    </p:spTree>
    <p:extLst>
      <p:ext uri="{BB962C8B-B14F-4D97-AF65-F5344CB8AC3E}">
        <p14:creationId xmlns:p14="http://schemas.microsoft.com/office/powerpoint/2010/main" val="274829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1.xml><?xml version="1.0" encoding="utf-8"?>
<a:theme xmlns:a="http://schemas.openxmlformats.org/drawingml/2006/main" name="Tarjeta de cumpleaños con cinta azul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dayCardBlueRibbon.potx" id="{51735B83-B3BE-41CA-9646-08DB68528353}" vid="{72634A91-A8C8-4B4D-8B58-72125C8FC400}"/>
    </a:ext>
  </a:extLst>
</a:theme>
</file>

<file path=ppt/theme/theme22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Ribbon">
      <a:dk1>
        <a:sysClr val="windowText" lastClr="000000"/>
      </a:dk1>
      <a:lt1>
        <a:srgbClr val="FFFFFF"/>
      </a:lt1>
      <a:dk2>
        <a:srgbClr val="3F3F3F"/>
      </a:dk2>
      <a:lt2>
        <a:srgbClr val="E7E6E6"/>
      </a:lt2>
      <a:accent1>
        <a:srgbClr val="8F628F"/>
      </a:accent1>
      <a:accent2>
        <a:srgbClr val="E1B33D"/>
      </a:accent2>
      <a:accent3>
        <a:srgbClr val="698F99"/>
      </a:accent3>
      <a:accent4>
        <a:srgbClr val="D2541B"/>
      </a:accent4>
      <a:accent5>
        <a:srgbClr val="4A6FA2"/>
      </a:accent5>
      <a:accent6>
        <a:srgbClr val="A5A14B"/>
      </a:accent6>
      <a:hlink>
        <a:srgbClr val="698F99"/>
      </a:hlink>
      <a:folHlink>
        <a:srgbClr val="808080"/>
      </a:folHlink>
    </a:clrScheme>
    <a:fontScheme name="Century">
      <a:majorFont>
        <a:latin typeface="Century"/>
        <a:ea typeface=""/>
        <a:cs typeface=""/>
      </a:majorFont>
      <a:minorFont>
        <a:latin typeface="Centur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TM00001090</ap:Template>
  <ap:TotalTime>0</ap:TotalTime>
  <ap:Words>89</ap:Words>
  <ap:Application>Microsoft Office PowerPoint</ap:Application>
  <ap:PresentationFormat>Personalizado</ap:PresentationFormat>
  <ap:Paragraphs>7</ap:Paragraphs>
  <ap:Slides>2</ap:Slides>
  <ap:Notes>2</ap:Notes>
  <ap:HiddenSlides>0</ap:HiddenSlides>
  <ap:MMClips>0</ap:MMClips>
  <ap:ScaleCrop>false</ap:ScaleCrop>
  <ap:HeadingPairs>
    <vt:vector baseType="variant" size="6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ap:HeadingPairs>
  <ap:TitlesOfParts>
    <vt:vector baseType="lpstr" size="5">
      <vt:lpstr>Arial</vt:lpstr>
      <vt:lpstr>Century</vt:lpstr>
      <vt:lpstr>Tarjeta de cumpleaños con cinta azul</vt:lpstr>
      <vt:lpstr>Presentación de PowerPoint</vt:lpstr>
      <vt:lpstr>Presentación de PowerPoint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2014-01-14T13:46:37Z</dcterms:created>
  <dcterms:modified xsi:type="dcterms:W3CDTF">2014-01-14T13:46:41Z</dcterms:modified>
</cp:coreProperties>
</file>