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s/slide41.xml" ContentType="application/vnd.openxmlformats-officedocument.presentationml.slide+xml"/>
  <Override PartName="/ppt/notesSlides/notesSlide31.xml" ContentType="application/vnd.openxmlformats-officedocument.presentationml.notesSlide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slideLayouts/slideLayout4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3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s/slide9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143.xml" ContentType="application/vnd.openxmlformats-officedocument.presentationml.slide+xml"/>
  <Override PartName="/ppt/notesSlides/notesSlide133.xml" ContentType="application/vnd.openxmlformats-officedocument.presentationml.notesSlide+xml"/>
  <Override PartName="/ppt/viewProps.xml" ContentType="application/vnd.openxmlformats-officedocument.presentationml.viewProps+xml"/>
  <Override PartName="/customXml/item3.xml" ContentType="application/xml"/>
  <Override PartName="/customXml/itemProps31.xml" ContentType="application/vnd.openxmlformats-officedocument.customXmlProperties+xml"/>
  <Override PartName="/ppt/slides/slide174.xml" ContentType="application/vnd.openxmlformats-officedocument.presentationml.slide+xml"/>
  <Override PartName="/ppt/notesSlides/notesSlide16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137.xml" ContentType="application/vnd.openxmlformats-officedocument.presentationml.slide+xml"/>
  <Override PartName="/ppt/notesSlides/notesSlide127.xml" ContentType="application/vnd.openxmlformats-officedocument.presentationml.notesSlide+xml"/>
  <Override PartName="/ppt/presProps.xml" ContentType="application/vnd.openxmlformats-officedocument.presentationml.presProps+xml"/>
  <Override PartName="/customXml/item22.xml" ContentType="application/xml"/>
  <Override PartName="/customXml/itemProps22.xml" ContentType="application/vnd.openxmlformats-officedocument.customXmlProperties+xml"/>
  <Override PartName="/ppt/slides/slide128.xml" ContentType="application/vnd.openxmlformats-officedocument.presentationml.slide+xml"/>
  <Override PartName="/ppt/notesSlides/notesSlide118.xml" ContentType="application/vnd.openxmlformats-officedocument.presentationml.notesSlide+xml"/>
  <Override PartName="/ppt/slides/slide169.xml" ContentType="application/vnd.openxmlformats-officedocument.presentationml.slide+xml"/>
  <Override PartName="/ppt/notesSlides/notesSlide159.xml" ContentType="application/vnd.openxmlformats-officedocument.presentationml.notesSlide+xml"/>
  <Override PartName="/customXml/item13.xml" ContentType="application/xml"/>
  <Override PartName="/customXml/itemProps13.xml" ContentType="application/vnd.openxmlformats-officedocument.customXmlProperties+xml"/>
  <Override PartName="/ppt/slides/slide2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711.xml" ContentType="application/vnd.openxmlformats-officedocument.presentationml.slide+xml"/>
  <Override PartName="/ppt/notesSlides/notesSlide611.xml" ContentType="application/vnd.openxmlformats-officedocument.presentationml.notesSlide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slides/slide112.xml" ContentType="application/vnd.openxmlformats-officedocument.presentationml.slide+xml"/>
  <Override PartName="/ppt/slides/slide1113.xml" ContentType="application/vnd.openxmlformats-officedocument.presentationml.slide+xml"/>
  <Override PartName="/ppt/notesSlides/notesSlide1012.xml" ContentType="application/vnd.openxmlformats-officedocument.presentationml.notesSlide+xml"/>
  <Override PartName="/ppt/tableStyles.xml" ContentType="application/vnd.openxmlformats-officedocument.presentationml.tableStyles+xml"/>
  <Override PartName="/ppt/slides/slide614.xml" ContentType="application/vnd.openxmlformats-officedocument.presentationml.slide+xml"/>
  <Override PartName="/ppt/notesSlides/notesSlide513.xml" ContentType="application/vnd.openxmlformats-officedocument.presentationml.notesSlide+xml"/>
  <Override PartName="/ppt/slides/slide1515.xml" ContentType="application/vnd.openxmlformats-officedocument.presentationml.slide+xml"/>
  <Override PartName="/ppt/notesSlides/notesSlide1414.xml" ContentType="application/vnd.openxmlformats-officedocument.presentationml.notesSlide+xml"/>
  <Override PartName="/ppt/slides/slide516.xml" ContentType="application/vnd.openxmlformats-officedocument.presentationml.slide+xml"/>
  <Override PartName="/ppt/notesSlides/notesSlide415.xml" ContentType="application/vnd.openxmlformats-officedocument.presentationml.notesSlide+xml"/>
  <Override PartName="/ppt/slides/slide1017.xml" ContentType="application/vnd.openxmlformats-officedocument.presentationml.slide+xml"/>
  <Override PartName="/ppt/notesSlides/notesSlide916.xml" ContentType="application/vnd.openxmlformats-officedocument.presentationml.notesSlide+xml"/>
  <Override PartName="/ppt/slides/slide1818.xml" ContentType="application/vnd.openxmlformats-officedocument.presentationml.slide+xml"/>
  <Override PartName="/ppt/notesSlides/notesSlide1717.xml" ContentType="application/vnd.openxmlformats-officedocument.presentationml.notesSlide+xml"/>
  <Override PartName="/docProps/custom.xml" ContentType="application/vnd.openxmlformats-officedocument.custom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74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5324" autoAdjust="0"/>
  </p:normalViewPr>
  <p:slideViewPr>
    <p:cSldViewPr>
      <p:cViewPr varScale="1">
        <p:scale>
          <a:sx n="63" d="100"/>
          <a:sy n="63" d="100"/>
        </p:scale>
        <p:origin x="1986" y="9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1.xml" Id="rId8" /><Relationship Type="http://schemas.openxmlformats.org/officeDocument/2006/relationships/slide" Target="/ppt/slides/slide92.xml" Id="rId13" /><Relationship Type="http://schemas.openxmlformats.org/officeDocument/2006/relationships/slide" Target="/ppt/slides/slide143.xml" Id="rId18" /><Relationship Type="http://schemas.openxmlformats.org/officeDocument/2006/relationships/viewProps" Target="/ppt/viewProps.xml" Id="rId26" /><Relationship Type="http://schemas.openxmlformats.org/officeDocument/2006/relationships/customXml" Target="/customXml/item3.xml" Id="rId3" /><Relationship Type="http://schemas.openxmlformats.org/officeDocument/2006/relationships/slide" Target="/ppt/slides/slide174.xml" Id="rId21" /><Relationship Type="http://schemas.openxmlformats.org/officeDocument/2006/relationships/slide" Target="/ppt/slides/slide35.xml" Id="rId7" /><Relationship Type="http://schemas.openxmlformats.org/officeDocument/2006/relationships/slide" Target="/ppt/slides/slide86.xml" Id="rId12" /><Relationship Type="http://schemas.openxmlformats.org/officeDocument/2006/relationships/slide" Target="/ppt/slides/slide137.xml" Id="rId17" /><Relationship Type="http://schemas.openxmlformats.org/officeDocument/2006/relationships/presProps" Target="/ppt/presProps.xml" Id="rId25" /><Relationship Type="http://schemas.openxmlformats.org/officeDocument/2006/relationships/customXml" Target="/customXml/item22.xml" Id="rId2" /><Relationship Type="http://schemas.openxmlformats.org/officeDocument/2006/relationships/slide" Target="/ppt/slides/slide128.xml" Id="rId16" /><Relationship Type="http://schemas.openxmlformats.org/officeDocument/2006/relationships/slide" Target="/ppt/slides/slide169.xml" Id="rId20" /><Relationship Type="http://schemas.openxmlformats.org/officeDocument/2006/relationships/customXml" Target="/customXml/item13.xml" Id="rId1" /><Relationship Type="http://schemas.openxmlformats.org/officeDocument/2006/relationships/slide" Target="/ppt/slides/slide210.xml" Id="rId6" /><Relationship Type="http://schemas.openxmlformats.org/officeDocument/2006/relationships/slide" Target="/ppt/slides/slide711.xml" Id="rId11" /><Relationship Type="http://schemas.openxmlformats.org/officeDocument/2006/relationships/handoutMaster" Target="/ppt/handoutMasters/handoutMaster11.xml" Id="rId24" /><Relationship Type="http://schemas.openxmlformats.org/officeDocument/2006/relationships/slide" Target="/ppt/slides/slide112.xml" Id="rId5" /><Relationship Type="http://schemas.openxmlformats.org/officeDocument/2006/relationships/slide" Target="/ppt/slides/slide1113.xml" Id="rId15" /><Relationship Type="http://schemas.openxmlformats.org/officeDocument/2006/relationships/notesMaster" Target="/ppt/notesMasters/notesMaster11.xml" Id="rId23" /><Relationship Type="http://schemas.openxmlformats.org/officeDocument/2006/relationships/tableStyles" Target="/ppt/tableStyles.xml" Id="rId28" /><Relationship Type="http://schemas.openxmlformats.org/officeDocument/2006/relationships/slide" Target="/ppt/slides/slide614.xml" Id="rId10" /><Relationship Type="http://schemas.openxmlformats.org/officeDocument/2006/relationships/slide" Target="/ppt/slides/slide1515.xml" Id="rId19" /><Relationship Type="http://schemas.openxmlformats.org/officeDocument/2006/relationships/slideMaster" Target="/ppt/slideMasters/slideMaster11.xml" Id="rId4" /><Relationship Type="http://schemas.openxmlformats.org/officeDocument/2006/relationships/slide" Target="/ppt/slides/slide516.xml" Id="rId9" /><Relationship Type="http://schemas.openxmlformats.org/officeDocument/2006/relationships/slide" Target="/ppt/slides/slide1017.xml" Id="rId14" /><Relationship Type="http://schemas.openxmlformats.org/officeDocument/2006/relationships/slide" Target="/ppt/slides/slide1818.xml" Id="rId22" /><Relationship Type="http://schemas.openxmlformats.org/officeDocument/2006/relationships/theme" Target="/ppt/theme/theme12.xml" Id="rId27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6D793E0B-B97B-4409-ABE0-557859E48B65}" type="datetimeFigureOut">
              <a:rPr lang="es-ES" smtClean="0"/>
              <a:t>04/12/2013</a:t>
            </a:fld>
            <a:endParaRPr lang="es-ES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F45F31C6-8409-4E0F-AFD4-5691304EC96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D99534B9-6B5A-4379-9BB9-90CB48007E7F}" type="datetimeFigureOut">
              <a:t>04/12/2013</a:t>
            </a:fld>
            <a:endParaRPr lang="es-ES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7DBB298C-95CC-4205-A540-F80A718015A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lang="es-ES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012.xml.rels>&#65279;<?xml version="1.0" encoding="utf-8"?><Relationships xmlns="http://schemas.openxmlformats.org/package/2006/relationships"><Relationship Type="http://schemas.openxmlformats.org/officeDocument/2006/relationships/slide" Target="/ppt/slides/slide1113.xml" Id="rId2" /><Relationship Type="http://schemas.openxmlformats.org/officeDocument/2006/relationships/notesMaster" Target="/ppt/notesMasters/notesMaster11.xml" Id="rId1" /></Relationships>
</file>

<file path=ppt/notesSlides/_rels/notesSlide110.xml.rels>&#65279;<?xml version="1.0" encoding="utf-8"?><Relationships xmlns="http://schemas.openxmlformats.org/package/2006/relationships"><Relationship Type="http://schemas.openxmlformats.org/officeDocument/2006/relationships/slide" Target="/ppt/slides/slide210.xml" Id="rId2" /><Relationship Type="http://schemas.openxmlformats.org/officeDocument/2006/relationships/notesMaster" Target="/ppt/notesMasters/notesMaster11.xml" Id="rId1" /></Relationships>
</file>

<file path=ppt/notesSlides/_rels/notesSlide118.xml.rels>&#65279;<?xml version="1.0" encoding="utf-8"?><Relationships xmlns="http://schemas.openxmlformats.org/package/2006/relationships"><Relationship Type="http://schemas.openxmlformats.org/officeDocument/2006/relationships/slide" Target="/ppt/slides/slide128.xml" Id="rId2" /><Relationship Type="http://schemas.openxmlformats.org/officeDocument/2006/relationships/notesMaster" Target="/ppt/notesMasters/notesMaster11.xml" Id="rId1" /></Relationships>
</file>

<file path=ppt/notesSlides/_rels/notesSlide127.xml.rels>&#65279;<?xml version="1.0" encoding="utf-8"?><Relationships xmlns="http://schemas.openxmlformats.org/package/2006/relationships"><Relationship Type="http://schemas.openxmlformats.org/officeDocument/2006/relationships/slide" Target="/ppt/slides/slide137.xml" Id="rId2" /><Relationship Type="http://schemas.openxmlformats.org/officeDocument/2006/relationships/notesMaster" Target="/ppt/notesMasters/notesMaster11.xml" Id="rId1" /></Relationships>
</file>

<file path=ppt/notesSlides/_rels/notesSlide133.xml.rels>&#65279;<?xml version="1.0" encoding="utf-8"?><Relationships xmlns="http://schemas.openxmlformats.org/package/2006/relationships"><Relationship Type="http://schemas.openxmlformats.org/officeDocument/2006/relationships/slide" Target="/ppt/slides/slide143.xml" Id="rId2" /><Relationship Type="http://schemas.openxmlformats.org/officeDocument/2006/relationships/notesMaster" Target="/ppt/notesMasters/notesMaster11.xml" Id="rId1" /></Relationships>
</file>

<file path=ppt/notesSlides/_rels/notesSlide1414.xml.rels>&#65279;<?xml version="1.0" encoding="utf-8"?><Relationships xmlns="http://schemas.openxmlformats.org/package/2006/relationships"><Relationship Type="http://schemas.openxmlformats.org/officeDocument/2006/relationships/slide" Target="/ppt/slides/slide1515.xml" Id="rId2" /><Relationship Type="http://schemas.openxmlformats.org/officeDocument/2006/relationships/notesMaster" Target="/ppt/notesMasters/notesMaster11.xml" Id="rId1" /></Relationships>
</file>

<file path=ppt/notesSlides/_rels/notesSlide159.xml.rels>&#65279;<?xml version="1.0" encoding="utf-8"?><Relationships xmlns="http://schemas.openxmlformats.org/package/2006/relationships"><Relationship Type="http://schemas.openxmlformats.org/officeDocument/2006/relationships/slide" Target="/ppt/slides/slide169.xml" Id="rId2" /><Relationship Type="http://schemas.openxmlformats.org/officeDocument/2006/relationships/notesMaster" Target="/ppt/notesMasters/notesMaster11.xml" Id="rId1" /></Relationships>
</file>

<file path=ppt/notesSlides/_rels/notesSlide164.xml.rels>&#65279;<?xml version="1.0" encoding="utf-8"?><Relationships xmlns="http://schemas.openxmlformats.org/package/2006/relationships"><Relationship Type="http://schemas.openxmlformats.org/officeDocument/2006/relationships/slide" Target="/ppt/slides/slide174.xml" Id="rId2" /><Relationship Type="http://schemas.openxmlformats.org/officeDocument/2006/relationships/notesMaster" Target="/ppt/notesMasters/notesMaster11.xml" Id="rId1" /></Relationships>
</file>

<file path=ppt/notesSlides/_rels/notesSlide1717.xml.rels>&#65279;<?xml version="1.0" encoding="utf-8"?><Relationships xmlns="http://schemas.openxmlformats.org/package/2006/relationships"><Relationship Type="http://schemas.openxmlformats.org/officeDocument/2006/relationships/slide" Target="/ppt/slides/slide1818.xml" Id="rId2" /><Relationship Type="http://schemas.openxmlformats.org/officeDocument/2006/relationships/notesMaster" Target="/ppt/notesMasters/notesMaster11.xml" Id="rId1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35.xml" Id="rId2" /><Relationship Type="http://schemas.openxmlformats.org/officeDocument/2006/relationships/notesMaster" Target="/ppt/notesMasters/notesMaster11.xml" Id="rId1" /></Relationships>
</file>

<file path=ppt/notesSlides/_rels/notesSlide31.xml.rels>&#65279;<?xml version="1.0" encoding="utf-8"?><Relationships xmlns="http://schemas.openxmlformats.org/package/2006/relationships"><Relationship Type="http://schemas.openxmlformats.org/officeDocument/2006/relationships/slide" Target="/ppt/slides/slide41.xml" Id="rId2" /><Relationship Type="http://schemas.openxmlformats.org/officeDocument/2006/relationships/notesMaster" Target="/ppt/notesMasters/notesMaster11.xml" Id="rId1" /></Relationships>
</file>

<file path=ppt/notesSlides/_rels/notesSlide415.xml.rels>&#65279;<?xml version="1.0" encoding="utf-8"?><Relationships xmlns="http://schemas.openxmlformats.org/package/2006/relationships"><Relationship Type="http://schemas.openxmlformats.org/officeDocument/2006/relationships/slide" Target="/ppt/slides/slide516.xml" Id="rId2" /><Relationship Type="http://schemas.openxmlformats.org/officeDocument/2006/relationships/notesMaster" Target="/ppt/notesMasters/notesMaster11.xml" Id="rId1" /></Relationships>
</file>

<file path=ppt/notesSlides/_rels/notesSlide513.xml.rels>&#65279;<?xml version="1.0" encoding="utf-8"?><Relationships xmlns="http://schemas.openxmlformats.org/package/2006/relationships"><Relationship Type="http://schemas.openxmlformats.org/officeDocument/2006/relationships/slide" Target="/ppt/slides/slide614.xml" Id="rId2" /><Relationship Type="http://schemas.openxmlformats.org/officeDocument/2006/relationships/notesMaster" Target="/ppt/notesMasters/notesMaster11.xml" Id="rId1" /></Relationships>
</file>

<file path=ppt/notesSlides/_rels/notesSlide611.xml.rels>&#65279;<?xml version="1.0" encoding="utf-8"?><Relationships xmlns="http://schemas.openxmlformats.org/package/2006/relationships"><Relationship Type="http://schemas.openxmlformats.org/officeDocument/2006/relationships/slide" Target="/ppt/slides/slide711.xml" Id="rId2" /><Relationship Type="http://schemas.openxmlformats.org/officeDocument/2006/relationships/notesMaster" Target="/ppt/notesMasters/notesMaster11.xml" Id="rId1" /></Relationships>
</file>

<file path=ppt/notesSlides/_rels/notesSlide76.xml.rels>&#65279;<?xml version="1.0" encoding="utf-8"?><Relationships xmlns="http://schemas.openxmlformats.org/package/2006/relationships"><Relationship Type="http://schemas.openxmlformats.org/officeDocument/2006/relationships/slide" Target="/ppt/slides/slide86.xml" Id="rId2" /><Relationship Type="http://schemas.openxmlformats.org/officeDocument/2006/relationships/notesMaster" Target="/ppt/notesMasters/notesMaster11.xml" Id="rId1" /></Relationships>
</file>

<file path=ppt/notesSlides/_rels/notesSlide82.xml.rels>&#65279;<?xml version="1.0" encoding="utf-8"?><Relationships xmlns="http://schemas.openxmlformats.org/package/2006/relationships"><Relationship Type="http://schemas.openxmlformats.org/officeDocument/2006/relationships/slide" Target="/ppt/slides/slide92.xml" Id="rId2" /><Relationship Type="http://schemas.openxmlformats.org/officeDocument/2006/relationships/notesMaster" Target="/ppt/notesMasters/notesMaster11.xml" Id="rId1" /></Relationships>
</file>

<file path=ppt/notesSlides/_rels/notesSlide916.xml.rels>&#65279;<?xml version="1.0" encoding="utf-8"?><Relationships xmlns="http://schemas.openxmlformats.org/package/2006/relationships"><Relationship Type="http://schemas.openxmlformats.org/officeDocument/2006/relationships/slide" Target="/ppt/slides/slide1017.xml" Id="rId2" /><Relationship Type="http://schemas.openxmlformats.org/officeDocument/2006/relationships/notesMaster" Target="/ppt/notesMasters/notesMaster11.xml" Id="rId1" /></Relationships>
</file>

<file path=ppt/notesSlides/notesSlide10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254662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7" name="Marcador de posición de imagen de diapositiva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31177026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842676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8324453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8494097"/>
      </p:ext>
    </p:extLst>
  </p:cSld>
  <p:clrMapOvr>
    <a:masterClrMapping/>
  </p:clrMapOvr>
</p:notes>
</file>

<file path=ppt/notesSlides/notesSlide14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038207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6623272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6598105"/>
      </p:ext>
    </p:extLst>
  </p:cSld>
  <p:clrMapOvr>
    <a:masterClrMapping/>
  </p:clrMapOvr>
</p:notes>
</file>

<file path=ppt/notesSlides/notesSlide17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54098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521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958833"/>
      </p:ext>
    </p:extLst>
  </p:cSld>
  <p:clrMapOvr>
    <a:masterClrMapping/>
  </p:clrMapOvr>
</p:notes>
</file>

<file path=ppt/notesSlides/notesSlide4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186812"/>
      </p:ext>
    </p:extLst>
  </p:cSld>
  <p:clrMapOvr>
    <a:masterClrMapping/>
  </p:clrMapOvr>
</p:notes>
</file>

<file path=ppt/notesSlides/notesSlide5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2002720"/>
      </p:ext>
    </p:extLst>
  </p:cSld>
  <p:clrMapOvr>
    <a:masterClrMapping/>
  </p:clrMapOvr>
</p:notes>
</file>

<file path=ppt/notesSlides/notesSlide6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664104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159656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652290"/>
      </p:ext>
    </p:extLst>
  </p:cSld>
  <p:clrMapOvr>
    <a:masterClrMapping/>
  </p:clrMapOvr>
</p:notes>
</file>

<file path=ppt/notesSlides/notesSlide9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Personalice esta pancarta con su propio mensaje. Seleccione la letra y agregue el texto que quiera. Use un carácter por diapositiva.</a:t>
            </a:r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BB298C-95CC-4205-A540-F80A718015AE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5096061"/>
      </p:ext>
    </p:extLst>
  </p:cSld>
  <p:clrMapOvr>
    <a:masterClrMapping/>
  </p:clrMapOvr>
</p:notes>
</file>

<file path=ppt/slideLayouts/_rels/slideLayout14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_rels/slideLayout23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_rels/slideLayout32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_rels/slideLayout4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_rels/slideLayout56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_rels/slideLayout65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5"/>
          <p:cNvSpPr>
            <a:spLocks noChangeArrowheads="1"/>
          </p:cNvSpPr>
          <p:nvPr/>
        </p:nvSpPr>
        <p:spPr bwMode="auto">
          <a:xfrm>
            <a:off x="455818" y="457200"/>
            <a:ext cx="6858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3" name="Imagen 12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6858000" cy="6858000"/>
          </a:xfrm>
          <a:prstGeom prst="rect">
            <a:avLst/>
          </a:prstGeom>
        </p:spPr>
      </p:pic>
      <p:sp>
        <p:nvSpPr>
          <p:cNvPr id="16" name="Rectángulo 5"/>
          <p:cNvSpPr>
            <a:spLocks noChangeArrowheads="1"/>
          </p:cNvSpPr>
          <p:nvPr/>
        </p:nvSpPr>
        <p:spPr bwMode="auto">
          <a:xfrm>
            <a:off x="455818" y="2400170"/>
            <a:ext cx="6858000" cy="2978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Forma libre 13"/>
          <p:cNvSpPr>
            <a:spLocks/>
          </p:cNvSpPr>
          <p:nvPr/>
        </p:nvSpPr>
        <p:spPr bwMode="auto">
          <a:xfrm>
            <a:off x="936831" y="1333370"/>
            <a:ext cx="5895975" cy="5111750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1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14" name="Conector directo 13"/>
          <p:cNvCxnSpPr/>
          <p:nvPr/>
        </p:nvCxnSpPr>
        <p:spPr>
          <a:xfrm>
            <a:off x="0" y="7769234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70168" y="1107945"/>
            <a:ext cx="5829300" cy="5562600"/>
          </a:xfrm>
        </p:spPr>
        <p:txBody>
          <a:bodyPr anchor="ctr">
            <a:noAutofit/>
          </a:bodyPr>
          <a:lstStyle>
            <a:lvl1pPr algn="ctr" latinLnBrk="0">
              <a:defRPr lang="es-ES" sz="29700" b="1" cap="all" baseline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es-ES"/>
              <a:t>x</a:t>
            </a:r>
          </a:p>
        </p:txBody>
      </p:sp>
      <p:sp>
        <p:nvSpPr>
          <p:cNvPr id="15" name="Cuadro de texto 14"/>
          <p:cNvSpPr txBox="1"/>
          <p:nvPr/>
        </p:nvSpPr>
        <p:spPr>
          <a:xfrm>
            <a:off x="2418080" y="7857934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20"/>
              <a:t>Corte por la línea de</a:t>
            </a:r>
            <a:r>
              <a:rPr lang="es-ES" sz="1320" baseline="0"/>
              <a:t> puntos</a:t>
            </a:r>
            <a:endParaRPr lang="es-ES" sz="1320"/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5"/>
          <p:cNvSpPr>
            <a:spLocks noChangeArrowheads="1"/>
          </p:cNvSpPr>
          <p:nvPr/>
        </p:nvSpPr>
        <p:spPr bwMode="auto">
          <a:xfrm>
            <a:off x="455818" y="460245"/>
            <a:ext cx="6858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Imagen 8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6858000" cy="6858000"/>
          </a:xfrm>
          <a:prstGeom prst="rect">
            <a:avLst/>
          </a:prstGeom>
        </p:spPr>
      </p:pic>
      <p:sp>
        <p:nvSpPr>
          <p:cNvPr id="16" name="Rectángulo 5"/>
          <p:cNvSpPr>
            <a:spLocks noChangeArrowheads="1"/>
          </p:cNvSpPr>
          <p:nvPr/>
        </p:nvSpPr>
        <p:spPr bwMode="auto">
          <a:xfrm>
            <a:off x="455818" y="2400170"/>
            <a:ext cx="6858000" cy="2978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Forma libre 13"/>
          <p:cNvSpPr>
            <a:spLocks/>
          </p:cNvSpPr>
          <p:nvPr/>
        </p:nvSpPr>
        <p:spPr bwMode="auto">
          <a:xfrm>
            <a:off x="936831" y="1333370"/>
            <a:ext cx="5895975" cy="5111750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2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14" name="Conector directo 13"/>
          <p:cNvCxnSpPr/>
          <p:nvPr/>
        </p:nvCxnSpPr>
        <p:spPr>
          <a:xfrm>
            <a:off x="0" y="7769234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70168" y="1107945"/>
            <a:ext cx="5829300" cy="5562600"/>
          </a:xfrm>
        </p:spPr>
        <p:txBody>
          <a:bodyPr anchor="ctr">
            <a:noAutofit/>
          </a:bodyPr>
          <a:lstStyle>
            <a:lvl1pPr algn="ctr" latinLnBrk="0">
              <a:defRPr lang="es-ES" sz="29700" b="1" cap="all" baseline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es-ES"/>
              <a:t>x</a:t>
            </a:r>
          </a:p>
        </p:txBody>
      </p:sp>
      <p:sp>
        <p:nvSpPr>
          <p:cNvPr id="15" name="Cuadro de texto 14"/>
          <p:cNvSpPr txBox="1"/>
          <p:nvPr/>
        </p:nvSpPr>
        <p:spPr>
          <a:xfrm>
            <a:off x="2418080" y="7857934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20"/>
              <a:t>Corte por la línea de</a:t>
            </a:r>
            <a:r>
              <a:rPr lang="es-ES" sz="1320" baseline="0"/>
              <a:t> puntos</a:t>
            </a:r>
            <a:endParaRPr lang="es-ES" sz="1320"/>
          </a:p>
        </p:txBody>
      </p:sp>
    </p:spTree>
    <p:extLst>
      <p:ext uri="{BB962C8B-B14F-4D97-AF65-F5344CB8AC3E}">
        <p14:creationId xmlns:p14="http://schemas.microsoft.com/office/powerpoint/2010/main" val="11540048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5"/>
          <p:cNvSpPr>
            <a:spLocks noChangeArrowheads="1"/>
          </p:cNvSpPr>
          <p:nvPr/>
        </p:nvSpPr>
        <p:spPr bwMode="auto">
          <a:xfrm>
            <a:off x="455818" y="460245"/>
            <a:ext cx="6858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Imagen 8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6858000" cy="6858000"/>
          </a:xfrm>
          <a:prstGeom prst="rect">
            <a:avLst/>
          </a:prstGeom>
        </p:spPr>
      </p:pic>
      <p:sp>
        <p:nvSpPr>
          <p:cNvPr id="16" name="Rectángulo 5"/>
          <p:cNvSpPr>
            <a:spLocks noChangeArrowheads="1"/>
          </p:cNvSpPr>
          <p:nvPr/>
        </p:nvSpPr>
        <p:spPr bwMode="auto">
          <a:xfrm>
            <a:off x="455818" y="2400170"/>
            <a:ext cx="6858000" cy="29781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Forma libre 13"/>
          <p:cNvSpPr>
            <a:spLocks/>
          </p:cNvSpPr>
          <p:nvPr/>
        </p:nvSpPr>
        <p:spPr bwMode="auto">
          <a:xfrm>
            <a:off x="936831" y="1333370"/>
            <a:ext cx="5895975" cy="5111750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3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14" name="Conector directo 13"/>
          <p:cNvCxnSpPr/>
          <p:nvPr/>
        </p:nvCxnSpPr>
        <p:spPr>
          <a:xfrm>
            <a:off x="0" y="7769234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70168" y="1107945"/>
            <a:ext cx="5829300" cy="5562600"/>
          </a:xfrm>
        </p:spPr>
        <p:txBody>
          <a:bodyPr anchor="ctr">
            <a:noAutofit/>
          </a:bodyPr>
          <a:lstStyle>
            <a:lvl1pPr algn="ctr" latinLnBrk="0">
              <a:defRPr lang="es-ES" sz="29700" b="1" cap="all" baseline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es-ES"/>
              <a:t>x</a:t>
            </a:r>
          </a:p>
        </p:txBody>
      </p:sp>
      <p:sp>
        <p:nvSpPr>
          <p:cNvPr id="15" name="Cuadro de texto 14"/>
          <p:cNvSpPr txBox="1"/>
          <p:nvPr/>
        </p:nvSpPr>
        <p:spPr>
          <a:xfrm>
            <a:off x="2418080" y="7857934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20"/>
              <a:t>Corte por la línea de</a:t>
            </a:r>
            <a:r>
              <a:rPr lang="es-ES" sz="1320" baseline="0"/>
              <a:t> puntos</a:t>
            </a:r>
            <a:endParaRPr lang="es-ES" sz="1320"/>
          </a:p>
        </p:txBody>
      </p:sp>
    </p:spTree>
    <p:extLst>
      <p:ext uri="{BB962C8B-B14F-4D97-AF65-F5344CB8AC3E}">
        <p14:creationId xmlns:p14="http://schemas.microsoft.com/office/powerpoint/2010/main" val="415522576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5"/>
          <p:cNvSpPr>
            <a:spLocks noChangeArrowheads="1"/>
          </p:cNvSpPr>
          <p:nvPr/>
        </p:nvSpPr>
        <p:spPr bwMode="auto">
          <a:xfrm>
            <a:off x="455818" y="460245"/>
            <a:ext cx="6858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Imagen 8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6858000" cy="6858000"/>
          </a:xfrm>
          <a:prstGeom prst="rect">
            <a:avLst/>
          </a:prstGeom>
        </p:spPr>
      </p:pic>
      <p:sp>
        <p:nvSpPr>
          <p:cNvPr id="16" name="Rectángulo 5"/>
          <p:cNvSpPr>
            <a:spLocks noChangeArrowheads="1"/>
          </p:cNvSpPr>
          <p:nvPr/>
        </p:nvSpPr>
        <p:spPr bwMode="auto">
          <a:xfrm>
            <a:off x="455818" y="2400170"/>
            <a:ext cx="6858000" cy="29781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Forma libre 13"/>
          <p:cNvSpPr>
            <a:spLocks/>
          </p:cNvSpPr>
          <p:nvPr/>
        </p:nvSpPr>
        <p:spPr bwMode="auto">
          <a:xfrm>
            <a:off x="936831" y="1333370"/>
            <a:ext cx="5895975" cy="5111750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4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14" name="Conector directo 13"/>
          <p:cNvCxnSpPr/>
          <p:nvPr/>
        </p:nvCxnSpPr>
        <p:spPr>
          <a:xfrm>
            <a:off x="0" y="7769234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70168" y="1107945"/>
            <a:ext cx="5829300" cy="5562600"/>
          </a:xfrm>
        </p:spPr>
        <p:txBody>
          <a:bodyPr anchor="ctr">
            <a:noAutofit/>
          </a:bodyPr>
          <a:lstStyle>
            <a:lvl1pPr algn="ctr" latinLnBrk="0">
              <a:defRPr lang="es-ES" sz="29700" b="1" cap="all" baseline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es-ES"/>
              <a:t>x</a:t>
            </a:r>
          </a:p>
        </p:txBody>
      </p:sp>
      <p:sp>
        <p:nvSpPr>
          <p:cNvPr id="15" name="Cuadro de texto 14"/>
          <p:cNvSpPr txBox="1"/>
          <p:nvPr/>
        </p:nvSpPr>
        <p:spPr>
          <a:xfrm>
            <a:off x="2418080" y="7857934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20"/>
              <a:t>Corte por la línea de</a:t>
            </a:r>
            <a:r>
              <a:rPr lang="es-ES" sz="1320" baseline="0"/>
              <a:t> puntos</a:t>
            </a:r>
            <a:endParaRPr lang="es-ES" sz="1320"/>
          </a:p>
        </p:txBody>
      </p:sp>
    </p:spTree>
    <p:extLst>
      <p:ext uri="{BB962C8B-B14F-4D97-AF65-F5344CB8AC3E}">
        <p14:creationId xmlns:p14="http://schemas.microsoft.com/office/powerpoint/2010/main" val="10289202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5"/>
          <p:cNvSpPr>
            <a:spLocks noChangeArrowheads="1"/>
          </p:cNvSpPr>
          <p:nvPr/>
        </p:nvSpPr>
        <p:spPr bwMode="auto">
          <a:xfrm>
            <a:off x="455818" y="460245"/>
            <a:ext cx="6858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Imagen 8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6858000" cy="6858000"/>
          </a:xfrm>
          <a:prstGeom prst="rect">
            <a:avLst/>
          </a:prstGeom>
        </p:spPr>
      </p:pic>
      <p:sp>
        <p:nvSpPr>
          <p:cNvPr id="16" name="Rectángulo 5"/>
          <p:cNvSpPr>
            <a:spLocks noChangeArrowheads="1"/>
          </p:cNvSpPr>
          <p:nvPr/>
        </p:nvSpPr>
        <p:spPr bwMode="auto">
          <a:xfrm>
            <a:off x="455818" y="2400170"/>
            <a:ext cx="6858000" cy="29781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Forma libre 13"/>
          <p:cNvSpPr>
            <a:spLocks/>
          </p:cNvSpPr>
          <p:nvPr/>
        </p:nvSpPr>
        <p:spPr bwMode="auto">
          <a:xfrm>
            <a:off x="936831" y="1333370"/>
            <a:ext cx="5895975" cy="5111750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5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14" name="Conector directo 13"/>
          <p:cNvCxnSpPr/>
          <p:nvPr/>
        </p:nvCxnSpPr>
        <p:spPr>
          <a:xfrm>
            <a:off x="0" y="7769234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70168" y="1107945"/>
            <a:ext cx="5829300" cy="5562600"/>
          </a:xfrm>
        </p:spPr>
        <p:txBody>
          <a:bodyPr anchor="ctr">
            <a:noAutofit/>
          </a:bodyPr>
          <a:lstStyle>
            <a:lvl1pPr algn="ctr" latinLnBrk="0">
              <a:defRPr lang="es-ES" sz="29700" b="1" cap="all" baseline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es-ES"/>
              <a:t>x</a:t>
            </a:r>
          </a:p>
        </p:txBody>
      </p:sp>
      <p:sp>
        <p:nvSpPr>
          <p:cNvPr id="15" name="Cuadro de texto 14"/>
          <p:cNvSpPr txBox="1"/>
          <p:nvPr/>
        </p:nvSpPr>
        <p:spPr>
          <a:xfrm>
            <a:off x="2418080" y="7857934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20"/>
              <a:t>Corte por la línea de</a:t>
            </a:r>
            <a:r>
              <a:rPr lang="es-ES" sz="1320" baseline="0"/>
              <a:t> puntos</a:t>
            </a:r>
            <a:endParaRPr lang="es-ES" sz="1320"/>
          </a:p>
        </p:txBody>
      </p:sp>
    </p:spTree>
    <p:extLst>
      <p:ext uri="{BB962C8B-B14F-4D97-AF65-F5344CB8AC3E}">
        <p14:creationId xmlns:p14="http://schemas.microsoft.com/office/powerpoint/2010/main" val="279443734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stil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5"/>
          <p:cNvSpPr>
            <a:spLocks noChangeArrowheads="1"/>
          </p:cNvSpPr>
          <p:nvPr/>
        </p:nvSpPr>
        <p:spPr bwMode="auto">
          <a:xfrm>
            <a:off x="455818" y="460245"/>
            <a:ext cx="6858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Imagen 8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6858000" cy="6858000"/>
          </a:xfrm>
          <a:prstGeom prst="rect">
            <a:avLst/>
          </a:prstGeom>
        </p:spPr>
      </p:pic>
      <p:sp>
        <p:nvSpPr>
          <p:cNvPr id="16" name="Rectángulo 5"/>
          <p:cNvSpPr>
            <a:spLocks noChangeArrowheads="1"/>
          </p:cNvSpPr>
          <p:nvPr/>
        </p:nvSpPr>
        <p:spPr bwMode="auto">
          <a:xfrm>
            <a:off x="455818" y="2400170"/>
            <a:ext cx="6858000" cy="29781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7" name="Forma libre 13"/>
          <p:cNvSpPr>
            <a:spLocks/>
          </p:cNvSpPr>
          <p:nvPr/>
        </p:nvSpPr>
        <p:spPr bwMode="auto">
          <a:xfrm>
            <a:off x="936831" y="1333370"/>
            <a:ext cx="5895975" cy="5111750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6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cxnSp>
        <p:nvCxnSpPr>
          <p:cNvPr id="14" name="Conector directo 13"/>
          <p:cNvCxnSpPr/>
          <p:nvPr/>
        </p:nvCxnSpPr>
        <p:spPr>
          <a:xfrm>
            <a:off x="0" y="7769234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970168" y="1107945"/>
            <a:ext cx="5829300" cy="5562600"/>
          </a:xfrm>
        </p:spPr>
        <p:txBody>
          <a:bodyPr anchor="ctr">
            <a:noAutofit/>
          </a:bodyPr>
          <a:lstStyle>
            <a:lvl1pPr algn="ctr" latinLnBrk="0">
              <a:defRPr lang="es-ES" sz="29700" b="1" cap="all" baseline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es-ES"/>
              <a:t>x</a:t>
            </a:r>
          </a:p>
        </p:txBody>
      </p:sp>
      <p:sp>
        <p:nvSpPr>
          <p:cNvPr id="15" name="Cuadro de texto 14"/>
          <p:cNvSpPr txBox="1"/>
          <p:nvPr/>
        </p:nvSpPr>
        <p:spPr>
          <a:xfrm>
            <a:off x="2418080" y="7857934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20"/>
              <a:t>Corte por la línea de</a:t>
            </a:r>
            <a:r>
              <a:rPr lang="es-ES" sz="1320" baseline="0"/>
              <a:t> puntos</a:t>
            </a:r>
            <a:endParaRPr lang="es-ES" sz="1320"/>
          </a:p>
        </p:txBody>
      </p:sp>
    </p:spTree>
    <p:extLst>
      <p:ext uri="{BB962C8B-B14F-4D97-AF65-F5344CB8AC3E}">
        <p14:creationId xmlns:p14="http://schemas.microsoft.com/office/powerpoint/2010/main" val="18488330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32.xml" Id="rId3" /><Relationship Type="http://schemas.openxmlformats.org/officeDocument/2006/relationships/theme" Target="/ppt/theme/theme12.xml" Id="rId7" /><Relationship Type="http://schemas.openxmlformats.org/officeDocument/2006/relationships/slideLayout" Target="/ppt/slideLayouts/slideLayout23.xml" Id="rId2" /><Relationship Type="http://schemas.openxmlformats.org/officeDocument/2006/relationships/slideLayout" Target="/ppt/slideLayouts/slideLayout14.xml" Id="rId1" /><Relationship Type="http://schemas.openxmlformats.org/officeDocument/2006/relationships/slideLayout" Target="/ppt/slideLayouts/slideLayout65.xml" Id="rId6" /><Relationship Type="http://schemas.openxmlformats.org/officeDocument/2006/relationships/slideLayout" Target="/ppt/slideLayouts/slideLayout56.xml" Id="rId5" /><Relationship Type="http://schemas.openxmlformats.org/officeDocument/2006/relationships/slideLayout" Target="/ppt/slideLayouts/slideLayout41.xml" Id="rId4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es-ES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F523D-5D85-43C4-B80F-2367B89E30C9}" type="datetimeFigureOut">
              <a:t>04/12/2013</a:t>
            </a:fld>
            <a:endParaRPr lang="es-ES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es-ES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es-ES"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0D751-88AA-4ED9-8DF9-B600986EE5D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iming>
    <p:tnLst>
      <p:par>
        <p:cTn id="1" dur="indefinite" restart="never" nodeType="tmRoot"/>
      </p:par>
    </p:tnLst>
  </p:timing>
  <p:txStyles>
    <p:titleStyle>
      <a:lvl1pPr algn="l" defTabSz="1005815" rtl="0" eaLnBrk="1" latinLnBrk="0" hangingPunct="1">
        <a:spcBef>
          <a:spcPct val="0"/>
        </a:spcBef>
        <a:buNone/>
        <a:defRPr lang="es-ES"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lang="es-ES"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017.xml.rels>&#65279;<?xml version="1.0" encoding="utf-8"?><Relationships xmlns="http://schemas.openxmlformats.org/package/2006/relationships"><Relationship Type="http://schemas.openxmlformats.org/officeDocument/2006/relationships/notesSlide" Target="/ppt/notesSlides/notesSlide916.xml" Id="rId2" /><Relationship Type="http://schemas.openxmlformats.org/officeDocument/2006/relationships/slideLayout" Target="/ppt/slideLayouts/slideLayout41.xml" Id="rId1" /></Relationships>
</file>

<file path=ppt/slides/_rels/slide1113.xml.rels>&#65279;<?xml version="1.0" encoding="utf-8"?><Relationships xmlns="http://schemas.openxmlformats.org/package/2006/relationships"><Relationship Type="http://schemas.openxmlformats.org/officeDocument/2006/relationships/notesSlide" Target="/ppt/notesSlides/notesSlide1012.xml" Id="rId2" /><Relationship Type="http://schemas.openxmlformats.org/officeDocument/2006/relationships/slideLayout" Target="/ppt/slideLayouts/slideLayout56.xml" Id="rId1" /></Relationships>
</file>

<file path=ppt/slides/_rels/slide1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4.xml" Id="rId1" /></Relationships>
</file>

<file path=ppt/slides/_rels/slide128.xml.rels>&#65279;<?xml version="1.0" encoding="utf-8"?><Relationships xmlns="http://schemas.openxmlformats.org/package/2006/relationships"><Relationship Type="http://schemas.openxmlformats.org/officeDocument/2006/relationships/notesSlide" Target="/ppt/notesSlides/notesSlide118.xml" Id="rId2" /><Relationship Type="http://schemas.openxmlformats.org/officeDocument/2006/relationships/slideLayout" Target="/ppt/slideLayouts/slideLayout65.xml" Id="rId1" /></Relationships>
</file>

<file path=ppt/slides/_rels/slide137.xml.rels>&#65279;<?xml version="1.0" encoding="utf-8"?><Relationships xmlns="http://schemas.openxmlformats.org/package/2006/relationships"><Relationship Type="http://schemas.openxmlformats.org/officeDocument/2006/relationships/notesSlide" Target="/ppt/notesSlides/notesSlide127.xml" Id="rId2" /><Relationship Type="http://schemas.openxmlformats.org/officeDocument/2006/relationships/slideLayout" Target="/ppt/slideLayouts/slideLayout14.xml" Id="rId1" /></Relationships>
</file>

<file path=ppt/slides/_rels/slide143.xml.rels>&#65279;<?xml version="1.0" encoding="utf-8"?><Relationships xmlns="http://schemas.openxmlformats.org/package/2006/relationships"><Relationship Type="http://schemas.openxmlformats.org/officeDocument/2006/relationships/notesSlide" Target="/ppt/notesSlides/notesSlide133.xml" Id="rId2" /><Relationship Type="http://schemas.openxmlformats.org/officeDocument/2006/relationships/slideLayout" Target="/ppt/slideLayouts/slideLayout23.xml" Id="rId1" /></Relationships>
</file>

<file path=ppt/slides/_rels/slide1515.xml.rels>&#65279;<?xml version="1.0" encoding="utf-8"?><Relationships xmlns="http://schemas.openxmlformats.org/package/2006/relationships"><Relationship Type="http://schemas.openxmlformats.org/officeDocument/2006/relationships/notesSlide" Target="/ppt/notesSlides/notesSlide1414.xml" Id="rId2" /><Relationship Type="http://schemas.openxmlformats.org/officeDocument/2006/relationships/slideLayout" Target="/ppt/slideLayouts/slideLayout32.xml" Id="rId1" /></Relationships>
</file>

<file path=ppt/slides/_rels/slide169.xml.rels>&#65279;<?xml version="1.0" encoding="utf-8"?><Relationships xmlns="http://schemas.openxmlformats.org/package/2006/relationships"><Relationship Type="http://schemas.openxmlformats.org/officeDocument/2006/relationships/notesSlide" Target="/ppt/notesSlides/notesSlide159.xml" Id="rId2" /><Relationship Type="http://schemas.openxmlformats.org/officeDocument/2006/relationships/slideLayout" Target="/ppt/slideLayouts/slideLayout41.xml" Id="rId1" /></Relationships>
</file>

<file path=ppt/slides/_rels/slide174.xml.rels>&#65279;<?xml version="1.0" encoding="utf-8"?><Relationships xmlns="http://schemas.openxmlformats.org/package/2006/relationships"><Relationship Type="http://schemas.openxmlformats.org/officeDocument/2006/relationships/notesSlide" Target="/ppt/notesSlides/notesSlide164.xml" Id="rId2" /><Relationship Type="http://schemas.openxmlformats.org/officeDocument/2006/relationships/slideLayout" Target="/ppt/slideLayouts/slideLayout56.xml" Id="rId1" /></Relationships>
</file>

<file path=ppt/slides/_rels/slide1818.xml.rels>&#65279;<?xml version="1.0" encoding="utf-8"?><Relationships xmlns="http://schemas.openxmlformats.org/package/2006/relationships"><Relationship Type="http://schemas.openxmlformats.org/officeDocument/2006/relationships/notesSlide" Target="/ppt/notesSlides/notesSlide1717.xml" Id="rId2" /><Relationship Type="http://schemas.openxmlformats.org/officeDocument/2006/relationships/slideLayout" Target="/ppt/slideLayouts/slideLayout65.xml" Id="rId1" /></Relationships>
</file>

<file path=ppt/slides/_rels/slide210.xml.rels>&#65279;<?xml version="1.0" encoding="utf-8"?><Relationships xmlns="http://schemas.openxmlformats.org/package/2006/relationships"><Relationship Type="http://schemas.openxmlformats.org/officeDocument/2006/relationships/notesSlide" Target="/ppt/notesSlides/notesSlide110.xml" Id="rId2" /><Relationship Type="http://schemas.openxmlformats.org/officeDocument/2006/relationships/slideLayout" Target="/ppt/slideLayouts/slideLayout23.xml" Id="rId1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notesSlide" Target="/ppt/notesSlides/notesSlide25.xml" Id="rId2" /><Relationship Type="http://schemas.openxmlformats.org/officeDocument/2006/relationships/slideLayout" Target="/ppt/slideLayouts/slideLayout32.xml" Id="rId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notesSlide" Target="/ppt/notesSlides/notesSlide31.xml" Id="rId2" /><Relationship Type="http://schemas.openxmlformats.org/officeDocument/2006/relationships/slideLayout" Target="/ppt/slideLayouts/slideLayout41.xml" Id="rId1" /></Relationships>
</file>

<file path=ppt/slides/_rels/slide516.xml.rels>&#65279;<?xml version="1.0" encoding="utf-8"?><Relationships xmlns="http://schemas.openxmlformats.org/package/2006/relationships"><Relationship Type="http://schemas.openxmlformats.org/officeDocument/2006/relationships/notesSlide" Target="/ppt/notesSlides/notesSlide415.xml" Id="rId2" /><Relationship Type="http://schemas.openxmlformats.org/officeDocument/2006/relationships/slideLayout" Target="/ppt/slideLayouts/slideLayout56.xml" Id="rId1" /></Relationships>
</file>

<file path=ppt/slides/_rels/slide614.xml.rels>&#65279;<?xml version="1.0" encoding="utf-8"?><Relationships xmlns="http://schemas.openxmlformats.org/package/2006/relationships"><Relationship Type="http://schemas.openxmlformats.org/officeDocument/2006/relationships/notesSlide" Target="/ppt/notesSlides/notesSlide513.xml" Id="rId2" /><Relationship Type="http://schemas.openxmlformats.org/officeDocument/2006/relationships/slideLayout" Target="/ppt/slideLayouts/slideLayout65.xml" Id="rId1" /></Relationships>
</file>

<file path=ppt/slides/_rels/slide711.xml.rels>&#65279;<?xml version="1.0" encoding="utf-8"?><Relationships xmlns="http://schemas.openxmlformats.org/package/2006/relationships"><Relationship Type="http://schemas.openxmlformats.org/officeDocument/2006/relationships/notesSlide" Target="/ppt/notesSlides/notesSlide611.xml" Id="rId2" /><Relationship Type="http://schemas.openxmlformats.org/officeDocument/2006/relationships/slideLayout" Target="/ppt/slideLayouts/slideLayout14.xml" Id="rId1" /></Relationships>
</file>

<file path=ppt/slides/_rels/slide86.xml.rels>&#65279;<?xml version="1.0" encoding="utf-8"?><Relationships xmlns="http://schemas.openxmlformats.org/package/2006/relationships"><Relationship Type="http://schemas.openxmlformats.org/officeDocument/2006/relationships/notesSlide" Target="/ppt/notesSlides/notesSlide76.xml" Id="rId2" /><Relationship Type="http://schemas.openxmlformats.org/officeDocument/2006/relationships/slideLayout" Target="/ppt/slideLayouts/slideLayout23.xml" Id="rId1" /></Relationships>
</file>

<file path=ppt/slides/_rels/slide92.xml.rels>&#65279;<?xml version="1.0" encoding="utf-8"?><Relationships xmlns="http://schemas.openxmlformats.org/package/2006/relationships"><Relationship Type="http://schemas.openxmlformats.org/officeDocument/2006/relationships/notesSlide" Target="/ppt/notesSlides/notesSlide82.xml" Id="rId2" /><Relationship Type="http://schemas.openxmlformats.org/officeDocument/2006/relationships/slideLayout" Target="/ppt/slideLayouts/slideLayout32.xml" Id="rId1" /></Relationships>
</file>

<file path=ppt/slides/slide10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88764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30202802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altLang="zh-CN" b="0" dirty="0" smtClean="0"/>
              <a:t>¡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8295350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90554695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04129386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274194637"/>
      </p:ext>
    </p:extLst>
  </p:cSld>
  <p:clrMapOvr>
    <a:masterClrMapping/>
  </p:clrMapOvr>
</p:sld>
</file>

<file path=ppt/slides/slide15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32531792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299893897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68386189"/>
      </p:ext>
    </p:extLst>
  </p:cSld>
  <p:clrMapOvr>
    <a:masterClrMapping/>
  </p:clrMapOvr>
</p:sld>
</file>

<file path=ppt/slides/slide18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altLang="zh-CN" b="0" dirty="0" smtClean="0"/>
              <a:t>!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6784858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38518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81197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00691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174403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9672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52991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61707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93824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2.xml><?xml version="1.0" encoding="utf-8"?>
<a:theme xmlns:a="http://schemas.openxmlformats.org/drawingml/2006/main" name="PANCARTA DE ANIVERSARIO">
  <a:themeElements>
    <a:clrScheme name="Anniversary Banner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Anniversary Banner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1.xml><?xml version="1.0" encoding="utf-8"?>
<a:theme xmlns:a="http://schemas.openxmlformats.org/drawingml/2006/main" name="Office Theme">
  <a:themeElements>
    <a:clrScheme name="Anniversary Banner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Anniversary Banner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Office Theme">
  <a:themeElements>
    <a:clrScheme name="Anniversary Banner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Anniversary Banner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?mso-contentType ?>
<FormTemplates xmlns="http://schemas.microsoft.com/sharepoint/v3/contenttype/forms">
  <Display>DocumentoBibliotecaFormulario</Display>
  <Edit>DocumentoBibliotecaFormulario</Edit>
  <New>DocumentoBibliotecaFormulario</New>
</FormTemplates>
</file>

<file path=customXml/item2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Este valor indica el número de revisiones o de veces que se ha guardado. La aplicación es la responsable de actualizar este valor después de cada revisión.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3.xml><?xml version="1.0" encoding="utf-8"?>
<ds:datastoreItem xmlns:ds="http://schemas.openxmlformats.org/officeDocument/2006/customXml" ds:itemID="{AA1E114E-B321-4162-82AA-BC9C2F3E55DB}">
  <ds:schemaRefs>
    <ds:schemaRef ds:uri="http://schemas.microsoft.com/sharepoint/v3/contenttype/forms"/>
  </ds:schemaRefs>
</ds:datastoreItem>
</file>

<file path=customXml/itemProps22.xml><?xml version="1.0" encoding="utf-8"?>
<ds:datastoreItem xmlns:ds="http://schemas.openxmlformats.org/officeDocument/2006/customXml" ds:itemID="{F8608C10-BB08-4E29-BA20-5D4B7DB7B55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1.xml><?xml version="1.0" encoding="utf-8"?>
<ds:datastoreItem xmlns:ds="http://schemas.openxmlformats.org/officeDocument/2006/customXml" ds:itemID="{396733E3-FDF1-4986-9385-3A58F4BACD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>TM00001078</ap:Template>
  <ap:TotalTime>0</ap:TotalTime>
  <ap:Words>443</ap:Words>
  <ap:Application>Microsoft Office PowerPoint</ap:Application>
  <ap:PresentationFormat>Personalizado</ap:PresentationFormat>
  <ap:Paragraphs>52</ap:Paragraphs>
  <ap:Slides>18</ap:Slides>
  <ap:Notes>17</ap:Notes>
  <ap:HiddenSlides>0</ap:HiddenSlides>
  <ap:MMClips>0</ap:MMClips>
  <ap:ScaleCrop>false</ap:ScaleCrop>
  <ap:HeadingPairs>
    <vt:vector baseType="variant" size="6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ap:HeadingPairs>
  <ap:TitlesOfParts>
    <vt:vector baseType="lpstr" size="21">
      <vt:lpstr>Arial</vt:lpstr>
      <vt:lpstr>Century</vt:lpstr>
      <vt:lpstr>PANCARTA DE ANIVERSARIO</vt:lpstr>
      <vt:lpstr>¡</vt:lpstr>
      <vt:lpstr>f</vt:lpstr>
      <vt:lpstr>e</vt:lpstr>
      <vt:lpstr>l</vt:lpstr>
      <vt:lpstr>i</vt:lpstr>
      <vt:lpstr>z</vt:lpstr>
      <vt:lpstr>a</vt:lpstr>
      <vt:lpstr>n</vt:lpstr>
      <vt:lpstr>i</vt:lpstr>
      <vt:lpstr>v</vt:lpstr>
      <vt:lpstr>e</vt:lpstr>
      <vt:lpstr>r</vt:lpstr>
      <vt:lpstr>s</vt:lpstr>
      <vt:lpstr>a</vt:lpstr>
      <vt:lpstr>r</vt:lpstr>
      <vt:lpstr>i</vt:lpstr>
      <vt:lpstr>o</vt:lpstr>
      <vt:lpstr>!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2013-07-30T14:50:03Z</dcterms:created>
  <dcterms:modified xsi:type="dcterms:W3CDTF">2013-12-04T07:54:33Z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