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MX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3" d="100"/>
          <a:sy n="93" d="100"/>
        </p:scale>
        <p:origin x="9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9T11:25:29.155" v="25" actId="790"/>
      <pc:docMkLst>
        <pc:docMk/>
      </pc:docMkLst>
      <pc:sldChg chg="modSp mod modNotes">
        <pc:chgData name="Fake Test User" userId="SID-0" providerId="Test" clId="FakeClientId" dt="2021-07-29T11:23:45.168" v="5" actId="790"/>
        <pc:sldMkLst>
          <pc:docMk/>
          <pc:sldMk cId="3402371617" sldId="256"/>
        </pc:sldMkLst>
        <pc:spChg chg="mod">
          <ac:chgData name="Fake Test User" userId="SID-0" providerId="Test" clId="FakeClientId" dt="2021-07-29T11:23:32.183" v="3" actId="790"/>
          <ac:spMkLst>
            <pc:docMk/>
            <pc:sldMk cId="3402371617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11:23:32.183" v="3" actId="790"/>
          <ac:spMkLst>
            <pc:docMk/>
            <pc:sldMk cId="340237161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9T11:25:18.717" v="23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9T11:23:52.183" v="6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9T11:23:52.183" v="6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9T11:23:52.183" v="6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9T11:23:52.183" v="6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9T11:23:52.183" v="6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9T11:23:55.715" v="7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9T11:23:55.715" v="7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1:23:55.715" v="7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1:23:55.715" v="7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1:23:55.715" v="7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1:23:55.715" v="7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1:24:00.371" v="8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9T11:24:00.371" v="8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1:24:00.371" v="8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1:24:00.371" v="8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1:24:00.371" v="8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1:24:00.371" v="8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1:24:08.340" v="9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9T11:24:08.340" v="9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1:24:08.340" v="9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1:24:08.340" v="9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1:24:08.340" v="9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1:24:08.340" v="9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1:24:13.700" v="10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9T11:24:13.700" v="10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1:24:13.700" v="10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1:24:13.700" v="10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1:24:13.700" v="10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1:24:13.700" v="10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1:24:13.700" v="10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1:24:18.090" v="11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9T11:24:18.090" v="11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1:24:18.090" v="11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1:24:18.090" v="11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1:24:18.090" v="11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1:24:18.090" v="11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1:24:18.090" v="11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11:24:18.090" v="11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11:24:18.090" v="11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1:24:21.919" v="12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9T11:24:21.919" v="12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1:24:21.919" v="12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1:24:21.919" v="12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1:24:21.919" v="12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1:24:29.747" v="13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9T11:24:29.747" v="13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1:24:29.747" v="13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1:24:29.747" v="13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1:24:33.341" v="14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9T11:24:33.341" v="14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1:24:33.341" v="14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1:24:33.341" v="14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1:24:33.341" v="14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1:24:33.341" v="14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1:24:33.341" v="14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1:24:37.607" v="15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9T11:24:37.607" v="15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1:24:37.607" v="15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1:24:37.607" v="15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1:24:37.607" v="15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1:24:37.607" v="15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1:24:37.607" v="15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1:25:14.529" v="2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9T11:25:14.529" v="2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1:25:14.529" v="2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1:25:14.529" v="2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1:25:14.529" v="2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1:25:14.529" v="2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1:25:18.717" v="2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9T11:25:18.717" v="2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1:25:18.717" v="23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1:25:18.717" v="2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1:25:18.717" v="2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1:25:18.717" v="2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1:24:44.154" v="16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9T11:24:44.154" v="16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1:24:44.154" v="16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1:24:44.154" v="16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1:24:44.154" v="16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1:24:44.154" v="16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1:24:44.154" v="16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1:24:49.310" v="17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29T11:24:49.310" v="17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1:24:49.310" v="17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1:24:49.310" v="17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1:24:49.310" v="17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1:24:49.310" v="17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1:24:57.810" v="19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9T11:24:57.810" v="19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1:24:57.810" v="19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1:24:57.810" v="19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1:24:57.810" v="19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1:24:57.810" v="19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1:24:53.466" v="18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7-29T11:24:53.466" v="18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1:24:53.466" v="18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1:24:53.466" v="18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1:24:53.466" v="18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1:24:53.466" v="18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11:24:53.466" v="18" actId="790"/>
            <ac:spMkLst>
              <pc:docMk/>
              <pc:sldMasterMk cId="0" sldId="2147483648"/>
              <pc:sldLayoutMk cId="0" sldId="2147483666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11:24:53.466" v="18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9T11:24:53.466" v="18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1:25:02.279" v="20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7-29T11:25:02.279" v="20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1:25:02.279" v="20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1:25:02.279" v="20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1:25:02.279" v="20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11:25:02.279" v="20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11:25:02.279" v="20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11:25:02.279" v="20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9T11:25:02.279" v="20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9T11:25:02.279" v="20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9T11:25:02.279" v="20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1:25:07.498" v="21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7-29T11:25:07.498" v="21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1:25:07.498" v="21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1:25:07.498" v="21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1:25:07.498" v="21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7-29T11:25:07.498" v="21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7-29T11:25:07.498" v="21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7-29T11:25:07.498" v="21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7-29T11:25:07.498" v="21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7-29T11:25:07.498" v="21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7-29T11:25:07.498" v="21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7-29T11:25:07.498" v="21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7-29T11:25:07.498" v="21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7-29T11:25:07.498" v="21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AEE242FF-9D04-4428-A172-8AAE8B340B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E19A20-855C-4549-8D18-676E979674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9AFE8-8567-442F-A686-36EA6E0CD299}" type="datetime1">
              <a:rPr lang="es-MX" smtClean="0"/>
              <a:t>29/07/2021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749D4B2-FE74-4416-9B81-E29FC700CB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4F6206-B3DA-4221-826A-C8DB716280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D6F62-E6AC-4A3B-BF5B-2DA9832E09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52895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3A73E-4DE1-4CBB-8063-B58DBBFE8646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 noProof="0"/>
              <a:t>Haga clic para modificar los estilos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A589-ADAD-4EF5-B8DF-E464F3DD5ABB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1696967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39A589-ADAD-4EF5-B8DF-E464F3DD5ABB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825146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81727" y="941439"/>
            <a:ext cx="10821840" cy="3478161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83F73B-1701-425F-990C-E1674BE0A421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rtlCol="0" anchor="b">
            <a:normAutofit/>
          </a:bodyPr>
          <a:lstStyle>
            <a:lvl1pPr algn="l">
              <a:defRPr sz="600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MX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 rtlCol="0"/>
          <a:lstStyle/>
          <a:p>
            <a:pPr rtl="0"/>
            <a:fld id="{CE60C6C2-3C0D-4DEF-AF7E-261D885BDE00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rtlCol="0" anchor="ctr"/>
          <a:lstStyle>
            <a:lvl1pPr algn="l">
              <a:defRPr sz="320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7B126BC6-55D1-4057-A6A6-573D8A377063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024467" y="753533"/>
            <a:ext cx="10151533" cy="2604495"/>
          </a:xfrm>
        </p:spPr>
        <p:txBody>
          <a:bodyPr rtlCol="0" anchor="ctr"/>
          <a:lstStyle>
            <a:lvl1pPr algn="l">
              <a:defRPr sz="320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12" name="Marcador de texto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6078BEB7-6D1D-40ED-AF9F-89BEA19DAB92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9" name="CuadroDeTexto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s-MX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CuadroDeTexto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MX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49FA8F00-6A07-49BF-8572-4E8F4D8AFE19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8" name="Marcador de texto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9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10" name="Marcador de texto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11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12" name="Marcador de texto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1EC9E3-CE21-4F78-A26E-13459260CDDD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19" name="Marcador de texto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20" name="Marcador de posición de imagen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21" name="Marcador de texto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22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23" name="Marcador de posición de imagen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24" name="Marcador de texto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25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26" name="Marcador de posición de imagen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MX" noProof="0"/>
              <a:t>Haga clic en el ícono para agregar una imagen</a:t>
            </a:r>
          </a:p>
        </p:txBody>
      </p:sp>
      <p:sp>
        <p:nvSpPr>
          <p:cNvPr id="27" name="Marcador de texto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072508-FA23-447B-A27F-3AE064476563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3AAECD-FAD5-4969-A947-FFD004C0050E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4769F5DD-37D3-4E28-BD84-4F75E78AD1DE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125FE4-0094-4A3B-93E1-456828227019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rtlCol="0" anchor="b">
            <a:normAutofit/>
          </a:bodyPr>
          <a:lstStyle>
            <a:lvl1pPr algn="r">
              <a:defRPr sz="400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 rtlCol="0"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D4548837-020C-44A5-B589-9BD66A53638B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45769F-83F7-446B-BF24-DAFEE91AD92E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4F899F-4EC3-45C3-BA73-163857158760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06062A-E6DA-4BD3-92A5-6D86362E1B18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F403CE-1E20-4C10-B6CE-8494596F4E53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rtlCol="0" anchor="ctr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7B9569-566A-499E-91E9-419914E7940A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861238" y="751241"/>
            <a:ext cx="3644962" cy="5467443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1EF6B4-08FC-4BB5-A581-184D7117BA5C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2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EB9650E-E090-47CB-9C48-FA8CE9B6F1AE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2371617"/>
      </p:ext>
    </p:extLst>
  </p:cSld>
  <p:clrMapOvr>
    <a:masterClrMapping/>
  </p:clrMapOvr>
</p:sld>
</file>

<file path=ppt/theme/theme12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TC104033937[[fn=Vapor Trail]]</ap:Template>
  <ap:TotalTime>3</ap:TotalTime>
  <ap:Words>1</ap:Words>
  <ap:PresentationFormat>Panorámica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Century Gothic</vt:lpstr>
      <vt:lpstr>Estela de condensación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2013-07-15T20:26:09Z</dcterms:created>
  <dcterms:modified xsi:type="dcterms:W3CDTF">2021-07-29T11:26:00Z</dcterms:modified>
</cp:coreProperties>
</file>