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116" d="100"/>
          <a:sy n="116" d="100"/>
        </p:scale>
        <p:origin x="390" y="10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s-ES" sz="1200"/>
            </a:lvl1pPr>
          </a:lstStyle>
          <a:p>
            <a:fld id="{739FF845-BB4A-479D-8C06-522C1DBAB2F9}" type="datetimeFigureOut">
              <a:rPr lang="es-ES"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s-ES" sz="1200"/>
            </a:lvl1pPr>
          </a:lstStyle>
          <a:p>
            <a:fld id="{C4FD142E-5B44-489E-8F73-9E67242E680D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s-ES" sz="1200"/>
            </a:lvl1pPr>
          </a:lstStyle>
          <a:p>
            <a:fld id="{3ABD2D7A-D230-4F91-BD59-0A39C2703BA8}" type="datetimeFigureOut">
              <a:t>01/08/2013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s-ES" sz="1200"/>
            </a:lvl1pPr>
          </a:lstStyle>
          <a:p>
            <a:fld id="{F93199CD-3E1B-4AE6-990F-76F925F5EA9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Para sustituir esta imagen, selecciónela y bórrela. A continuación, haga clic en el icono Insertar imagen para sustituirla con una imagen suya.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es-ES" sz="66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imágenes igu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s imágenes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imágenes a la izquierd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s-ES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imágenes a la derech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s-ES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imágenes altern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s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s imágenes altern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posición de número de diapositiva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nco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posición de número de diapositiva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a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vertical de 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800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es-ES" sz="66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introducir el nombre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es-ES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1" name="Marcador de posición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es-ES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es-ES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es-ES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es-ES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es-ES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Año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es-ES" sz="4800" b="0" cap="none" baseline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es-ES" sz="3200" b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 baseline="0"/>
            </a:lvl6pPr>
            <a:lvl7pPr latinLnBrk="0">
              <a:defRPr lang="es-ES" sz="1600" baseline="0"/>
            </a:lvl7pPr>
            <a:lvl8pPr latinLnBrk="0">
              <a:defRPr lang="es-ES" sz="1600" baseline="0"/>
            </a:lvl8pPr>
            <a:lvl9pPr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s-ES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izquierd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s-ES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derech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s-ES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uatro imágenes a la izquierd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s-ES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6" name="Marcador de posición de imagen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uatro imágenes a la derech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es-ES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6" name="Marcador de posición de imagen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is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6" name="Marcador de posición de imagen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izquierda con 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es-ES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derecha con 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es-ES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pPr/>
              <a:t>01/08/2013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s-E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161212" y="1600200"/>
            <a:ext cx="4953000" cy="3733800"/>
          </a:xfrm>
        </p:spPr>
        <p:txBody>
          <a:bodyPr>
            <a:normAutofit/>
          </a:bodyPr>
          <a:lstStyle/>
          <a:p>
            <a:r>
              <a:rPr lang="es-ES" dirty="0"/>
              <a:t>Título del álbum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 del álbum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Año</a:t>
            </a:r>
          </a:p>
        </p:txBody>
      </p:sp>
      <p:pic>
        <p:nvPicPr>
          <p:cNvPr id="7" name="Marcador de posición de imagen 6" descr="Graduado con toga y birrete abrazando a otra persona" title="Imagen de muestra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idx="13"/>
          </p:nvPr>
        </p:nvSpPr>
        <p:spPr/>
      </p:sp>
      <p:sp>
        <p:nvSpPr>
          <p:cNvPr id="6" name="Marcador de posición de imagen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posición de imagen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0373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77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44638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70661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86961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10670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17527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Marcador de posición de imagen 9"/>
          <p:cNvSpPr>
            <a:spLocks noGrp="1"/>
          </p:cNvSpPr>
          <p:nvPr>
            <p:ph type="pic" idx="14"/>
          </p:nvPr>
        </p:nvSpPr>
        <p:spPr/>
      </p:sp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5415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25660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64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03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59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62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Marcador de posición de imagen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Marcador de posición de imagen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78509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Marcador de posición de imagen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Marcador de posición de imagen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8167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/>
          <p:cNvSpPr>
            <a:spLocks noGrp="1"/>
          </p:cNvSpPr>
          <p:nvPr>
            <p:ph type="pic" idx="13"/>
          </p:nvPr>
        </p:nvSpPr>
        <p:spPr/>
      </p:sp>
      <p:sp>
        <p:nvSpPr>
          <p:cNvPr id="11" name="Marcador de posición de imagen 10"/>
          <p:cNvSpPr>
            <a:spLocks noGrp="1"/>
          </p:cNvSpPr>
          <p:nvPr>
            <p:ph type="pic" idx="14"/>
          </p:nvPr>
        </p:nvSpPr>
        <p:spPr/>
      </p:sp>
      <p:sp>
        <p:nvSpPr>
          <p:cNvPr id="6" name="Marcador de posición de imagen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posición de imagen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Marcador de posición de imagen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Marcador de posición de imagen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98204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1"/>
          <p:cNvSpPr>
            <a:spLocks noGrp="1"/>
          </p:cNvSpPr>
          <p:nvPr>
            <p:ph type="pic" idx="1"/>
          </p:nvPr>
        </p:nvSpPr>
        <p:spPr/>
      </p:sp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8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40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posición de imagen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03923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Álbum de graduación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34</Words>
  <Application>Microsoft Office PowerPoint</Application>
  <PresentationFormat>Personalizado</PresentationFormat>
  <Paragraphs>5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Cambria</vt:lpstr>
      <vt:lpstr>Álbum de graduación 16x9</vt:lpstr>
      <vt:lpstr>Título del álbum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álbum</dc:title>
  <dc:creator/>
  <cp:lastModifiedBy/>
  <cp:revision>13</cp:revision>
  <dcterms:created xsi:type="dcterms:W3CDTF">2013-06-10T18:40:23Z</dcterms:created>
  <dcterms:modified xsi:type="dcterms:W3CDTF">2013-08-01T10:57:22Z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