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53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70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E5C380F-B986-440E-A941-F81B9E0984E3}" type="datetime1">
              <a:rPr lang="es-ES" smtClean="0"/>
              <a:t>28/06/2021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8ED417-72B0-400E-9505-0FABEF441596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ángulo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uadro de texto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s-E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965914-9746-4B75-A8B7-635113FF0084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ángulo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A3FD88-36EB-4292-BB42-746973C0F48E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/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3" name="Cuadro de texto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24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s-ES" sz="24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ángulo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uadro de texto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s-E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93BF7E-FEBA-41D9-8183-422E96B995DE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ángulo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0A7F79-F7AA-4C8C-9186-21D11DCBB42B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7" name="Cuadro de texto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s-E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ángulo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uadro de texto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s-E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2736BC-87A6-4A7F-992B-09556D9CE345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ángulo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7FC19E-8E84-4F9B-8254-611B6042A7AD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0" name="Cuadro de texto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s-E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ángulo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Cuadro de texto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s-E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BEFA77-04B7-424E-B99A-3AB1D0021EAF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ángulo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07D41E-8EB7-41ED-96B9-F8DE5319F0FD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Cuadro de texto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s-E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ángulo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E8EB80-1712-4AE0-9696-FFF05A466073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ángulo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Cuadro de texto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s-E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23E2C1-0BF4-4450-8FCA-2D9C05211E03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ángulo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0" name="Cuadro de texto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s-ES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20CF75-C9EB-4923-8504-823E1357C133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32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  <a:p>
            <a:pPr lvl="5" rtl="0"/>
            <a:r>
              <a:rPr lang="es-ES" noProof="0"/>
              <a:t>Sexto nivel</a:t>
            </a:r>
          </a:p>
          <a:p>
            <a:pPr lvl="6" rtl="0"/>
            <a:r>
              <a:rPr lang="es-ES" noProof="0"/>
              <a:t>Séptimo nivel</a:t>
            </a:r>
          </a:p>
          <a:p>
            <a:pPr lvl="7" rtl="0"/>
            <a:r>
              <a:rPr lang="es-ES" noProof="0"/>
              <a:t>Octavo nivel</a:t>
            </a:r>
          </a:p>
          <a:p>
            <a:pPr lvl="8" rtl="0"/>
            <a:r>
              <a:rPr lang="es-ES" noProof="0"/>
              <a:t>Noveno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/>
            <a:fld id="{6CA7AF09-DB89-44A4-ACD6-360CE1A220F1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00CBFCC-E1FF-473E-BF42-70E7405CF173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57" name="Rectángulo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theme/_rels/theme13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3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Madison</ap:Template>
  <ap:TotalTime>0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MS Shell Dlg 2</vt:lpstr>
      <vt:lpstr>Wingdings</vt:lpstr>
      <vt:lpstr>Wingdings 3</vt:lpstr>
      <vt:lpstr>Madison</vt:lpstr>
      <vt:lpstr>Presentación de PowerPoint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modified xsi:type="dcterms:W3CDTF">2021-06-28T05:54:08Z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