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3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 Light</vt:lpstr>
      <vt:lpstr>Rockwell</vt:lpstr>
      <vt:lpstr>Wingdings</vt:lpstr>
      <vt:lpstr>Atlas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Onur Onder</cp:lastModifiedBy>
  <cp:revision>2</cp:revision>
  <dcterms:created xsi:type="dcterms:W3CDTF">2017-04-12T06:43:19Z</dcterms:created>
  <dcterms:modified xsi:type="dcterms:W3CDTF">2017-04-12T06:46:36Z</dcterms:modified>
</cp:coreProperties>
</file>