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jp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8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7-29T07:25:43.701" v="19" actId="790"/>
      <pc:docMkLst>
        <pc:docMk/>
      </pc:docMkLst>
      <pc:sldChg chg="modSp mod modNotes">
        <pc:chgData name="Fake Test User" userId="SID-0" providerId="Test" clId="FakeClientId" dt="2021-07-29T07:24:46.029" v="5" actId="790"/>
        <pc:sldMkLst>
          <pc:docMk/>
          <pc:sldMk cId="128632686" sldId="256"/>
        </pc:sldMkLst>
        <pc:spChg chg="mod">
          <ac:chgData name="Fake Test User" userId="SID-0" providerId="Test" clId="FakeClientId" dt="2021-07-29T07:24:34.857" v="3" actId="790"/>
          <ac:spMkLst>
            <pc:docMk/>
            <pc:sldMk cId="128632686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9T07:24:34.857" v="3" actId="790"/>
          <ac:spMkLst>
            <pc:docMk/>
            <pc:sldMk cId="128632686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9T07:25:34.607" v="1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7-29T07:24:53.482" v="6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7-29T07:24:53.482" v="6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7-29T07:24:53.482" v="6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7-29T07:24:53.482" v="6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7-29T07:24:53.482" v="6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7-29T07:24:56.357" v="7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7-29T07:24:56.357" v="7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4:56.357" v="7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4:56.357" v="7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4:56.357" v="7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4:56.357" v="7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00.873" v="8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7-29T07:25:00.873" v="8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00.873" v="8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00.873" v="8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00.873" v="8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00.873" v="8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03.967" v="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7-29T07:25:03.967" v="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03.967" v="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03.967" v="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03.967" v="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03.967" v="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07.654" v="10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7-29T07:25:07.654" v="10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07.654" v="10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07.654" v="10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07.654" v="10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07.654" v="10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5:07.654" v="10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11.404" v="11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7-29T07:25:11.404" v="11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15.326" v="12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7-29T07:25:15.326" v="12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15.326" v="12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15.326" v="12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15.326" v="12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19.748" v="13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7-29T07:25:19.748" v="13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19.748" v="13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19.748" v="13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23.513" v="14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7-29T07:25:23.513" v="14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23.513" v="14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23.513" v="14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23.513" v="14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23.513" v="14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5:23.513" v="14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26.810" v="15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7-29T07:25:26.810" v="15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26.810" v="15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26.810" v="15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26.810" v="15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26.810" v="15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7-29T07:25:26.810" v="15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30.716" v="16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7-29T07:25:30.716" v="16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30.716" v="16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30.716" v="16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30.716" v="16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30.716" v="16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9T07:25:34.607" v="1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7-29T07:25:34.607" v="1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9T07:25:34.607" v="1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9T07:25:34.607" v="1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9T07:25:34.607" v="1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9T07:25:34.607" v="1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6C71DCA-E3DA-4F38-A66A-D6DB45F0C9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C53BD0-D319-41A6-B459-C68B317BD6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1B6AC-BE30-4A1E-B1C2-11C0D3586F34}" type="datetimeFigureOut">
              <a:rPr lang="es-ES" smtClean="0"/>
              <a:t>29/07/2021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E3A32A-00CD-463B-9515-9F088BA6E2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EAC487-B3FF-486A-8793-9041C4C172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7ED90-78F1-43EB-ADB3-A6697A0B12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72778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E260D-A2CB-4A60-B964-B0EAAC469890}" type="datetimeFigureOut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47650-F839-47EB-BD66-81FAD4E86810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2724566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47650-F839-47EB-BD66-81FAD4E8681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8441309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BBDAD-5A57-4146-A057-D221D973C67F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26" name="Conector recto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rtlCol="0" anchor="b">
            <a:normAutofit/>
          </a:bodyPr>
          <a:lstStyle>
            <a:lvl1pPr algn="l">
              <a:defRPr sz="6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 rtlCol="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2203CE-38EF-4CDB-93A8-6A537CA5EB08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5" name="Conector recto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B75C98-E1DD-4B4E-B6EE-0532F86E8402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5" name="Conector recto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 anchor="t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30D7C7-4EAD-4D20-8855-8E5037CB499C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33" name="Conector recto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 rtlCol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241E65-A6C8-4185-9FCE-0961F8FB0FE2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5" name="Conector recto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EFD7CD-0116-47D7-8095-1628A5D14608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35" name="Conector recto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DFB916-A731-4AB9-A0FA-FB853B54C4B4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29" name="Conector recto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3F29DA-0301-4CF1-9453-104D66F4DA6E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25" name="Conector recto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E90C3C-AB74-4FF1-BEF8-F7A15AA35604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rtlCol="0" anchor="ctr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943C99-EA50-4206-80C8-5D419894145D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7" name="Conector recto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ángulo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ángulo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E8292DC2-A4E6-47B7-8832-734F0730E537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31" name="Conector recto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image" Target="/ppt/media/image12.jpg" Id="rId13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3FEA765-1020-47D4-96B6-9A1DB75D79FF}" type="datetime1">
              <a:rPr lang="es-ES" noProof="0" smtClean="0"/>
              <a:t>29/07/2021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0" name="Conector recto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theme/theme12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TF10001119</ap:Template>
  <ap:TotalTime>2</ap:TotalTime>
  <ap:Words>1</ap:Words>
  <ap:PresentationFormat>Panorámica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Gill Sans MT</vt:lpstr>
      <vt:lpstr>Galería</vt:lpstr>
      <vt:lpstr>Presentación de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2016-01-13T19:04:32Z</dcterms:created>
  <dcterms:modified xsi:type="dcterms:W3CDTF">2021-07-29T07:26:13Z</dcterms:modified>
</cp:coreProperties>
</file>