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9T07:31:04.135" v="24" actId="790"/>
      <pc:docMkLst>
        <pc:docMk/>
      </pc:docMkLst>
      <pc:sldChg chg="modSp mod modNotes">
        <pc:chgData name="Fake Test User" userId="SID-0" providerId="Test" clId="FakeClientId" dt="2021-07-29T07:29:45.716" v="4" actId="790"/>
        <pc:sldMkLst>
          <pc:docMk/>
          <pc:sldMk cId="2526593619" sldId="256"/>
        </pc:sldMkLst>
        <pc:spChg chg="mod">
          <ac:chgData name="Fake Test User" userId="SID-0" providerId="Test" clId="FakeClientId" dt="2021-07-29T07:29:40.794" v="3" actId="790"/>
          <ac:spMkLst>
            <pc:docMk/>
            <pc:sldMk cId="25265936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7:29:40.794" v="3" actId="790"/>
          <ac:spMkLst>
            <pc:docMk/>
            <pc:sldMk cId="25265936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7:30:56.447" v="22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9T07:29:51.232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07:29:51.232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07:29:51.232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07:29:51.232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07:29:51.232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7:29:54.232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07:29:54.232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9:54.232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9:54.232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9:54.232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9:54.232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9:56.966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07:29:56.966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9:56.966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9:56.966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9:56.966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9:56.966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29:59.857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07:29:59.857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29:59.857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29:59.857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29:59.857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29:59.857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05.857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07:30:05.857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05.857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05.857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05.857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05.857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0:05.857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08.763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07:30:08.763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08.763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08.763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08.763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08.763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0:08.763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30:08.763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7:30:08.763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11.575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07:30:11.575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11.575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11.575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11.575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16.622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07:30:16.622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16.622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16.622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19.278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07:30:19.278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19.278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19.278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19.278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19.278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0:19.278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28.869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07:30:28.869" v="1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28.869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28.869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28.869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28.869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0:28.869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53.150" v="21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07:30:53.150" v="21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53.150" v="21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53.150" v="21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53.150" v="21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0:53.150" v="21" actId="790"/>
            <ac:spMkLst>
              <pc:docMk/>
              <pc:sldMasterMk cId="0" sldId="2147483648"/>
              <pc:sldLayoutMk cId="0" sldId="2147483658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56.447" v="2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07:30:56.447" v="2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56.447" v="2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56.447" v="2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56.447" v="2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56.447" v="2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24.013" v="14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9T07:30:24.013" v="1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24.013" v="14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24.013" v="1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24.013" v="1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0:24.013" v="14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30:24.013" v="14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32.025" v="1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9T07:30:32.025" v="1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32.025" v="16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32.025" v="1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32.025" v="1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32.025" v="1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37.228" v="17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29T07:30:37.228" v="17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37.228" v="17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37.228" v="17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37.228" v="17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37.228" v="17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0:37.228" v="17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07:30:37.228" v="17" actId="790"/>
            <ac:spMkLst>
              <pc:docMk/>
              <pc:sldMasterMk cId="0" sldId="2147483648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9T07:30:37.228" v="17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42.791" v="18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7-29T07:30:42.791" v="18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42.791" v="18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42.791" v="18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42.791" v="18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42.791" v="18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50.010" v="20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29T07:30:50.010" v="20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0:50.010" v="20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50.010" v="20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50.010" v="20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50.010" v="20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0:50.010" v="20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0:46.197" v="19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7-29T07:30:46.197" v="19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0:46.197" v="19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0:46.197" v="19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0:46.197" v="19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0:46.197" v="19" actId="790"/>
            <ac:spMkLst>
              <pc:docMk/>
              <pc:sldMasterMk cId="0" sldId="2147483648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07:30:46.197" v="19" actId="790"/>
            <ac:spMkLst>
              <pc:docMk/>
              <pc:sldMasterMk cId="0" sldId="2147483648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9T07:30:46.197" v="19" actId="790"/>
            <ac:spMkLst>
              <pc:docMk/>
              <pc:sldMasterMk cId="0" sldId="2147483648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9T07:30:46.197" v="19" actId="790"/>
            <ac:spMkLst>
              <pc:docMk/>
              <pc:sldMasterMk cId="0" sldId="2147483648"/>
              <pc:sldLayoutMk cId="0" sldId="2147483668"/>
              <ac:spMk id="1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77BA364-2E65-404D-8D60-CADE4FF799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B20866-DB97-41E3-8187-286BA438ED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D924E-19CD-4058-BDA9-4D6DF4F8DBAC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7359BF-FC56-4B6E-ABBB-5B1140C453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86209A-08E6-4A15-AAD7-2639AE6F1F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EA5A0-F4D4-403C-BD2F-B6AC7217A9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015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97EA5-6BC7-4A34-8F18-EFEDD45476C8}" type="datetimeFigureOut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8BFC8-D711-4794-A5C6-F6FA9117C4B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1992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D8BFC8-D711-4794-A5C6-F6FA9117C4B2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8677093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2D892D-E5C7-4D96-84B4-20C43F4AF61C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FA56B959-CD4B-490F-B04E-4883C7E1679B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BDE470-0ED2-4315-80F6-2553C87C1781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uadro de texto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Cuadro de texto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64CD79-E504-4FC8-8CF9-CD6A851C46A1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DAC02B-15AF-40DB-A78E-9677C23EF852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Cuadro de texto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Cuadro de texto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97ED2E-8AB4-4486-B773-81F17762DC00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503A7A-958F-4085-840D-2FB330D9A425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A539BC-F7AB-4900-B88D-D155A24E8D34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D6D118-F5FE-4AC0-9CE2-D696CD09C489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2F758C-03CF-4D4B-BB92-D7062D1B17A3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1C207-F061-4DD9-B328-8D519DB656ED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2FBABA-DEAA-4A02-BC77-32A1622D4B09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DEL TEXTO MAESTRO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DEL TEXTO MAESTRO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5A67F2-8FBE-4BF6-A721-71B44C61F69C}" type="datetime1">
              <a:rPr lang="es-ES" noProof="0" smtClean="0"/>
              <a:t>29/07/2021</a:t>
            </a:fld>
            <a:r>
              <a:rPr lang="es-ES" noProof="0"/>
              <a:t>9/11/2014</a:t>
            </a:r>
            <a:fld id="{B61BEF0D-F0BB-DE4B-95CE-6DB70DBA9567}" type="datetimeFigureOut">
              <a:rPr lang="es-ES" noProof="0" smtClean="0"/>
              <a:pPr rtl="0"/>
              <a:t>7/29/2021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r>
              <a:rPr lang="es-ES" noProof="0"/>
              <a:t>‹n.º›</a:t>
            </a:r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67B964-F9D2-4E49-B097-4883D088B82F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9561CC-DD08-4D3E-8BA8-58059C22C95F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7330A9-4463-4595-9ADF-618E813C2AEB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4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A0BD63-847E-48A9-A638-E240B958AFD1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BFA98746-8AB5-43E1-A814-2E7C663CD4BD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Celestial</ap:Template>
  <ap:TotalTime>2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Celestial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2014-09-12T02:08:24Z</dcterms:created>
  <dcterms:modified xsi:type="dcterms:W3CDTF">2021-07-29T07:31:37Z</dcterms:modified>
</cp:coreProperties>
</file>